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721" r:id="rId2"/>
  </p:sldMasterIdLst>
  <p:notesMasterIdLst>
    <p:notesMasterId r:id="rId9"/>
  </p:notesMasterIdLst>
  <p:sldIdLst>
    <p:sldId id="256" r:id="rId3"/>
    <p:sldId id="2147480946" r:id="rId4"/>
    <p:sldId id="2147480947" r:id="rId5"/>
    <p:sldId id="2147480949" r:id="rId6"/>
    <p:sldId id="360" r:id="rId7"/>
    <p:sldId id="299" r:id="rId8"/>
  </p:sldIdLst>
  <p:sldSz cx="24382413" cy="13716000"/>
  <p:notesSz cx="6858000" cy="9144000"/>
  <p:custDataLst>
    <p:tags r:id="rId10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A0749CCA-07F0-4676-941A-B3A10E215516}">
          <p14:sldIdLst>
            <p14:sldId id="256"/>
            <p14:sldId id="2147480946"/>
            <p14:sldId id="2147480947"/>
            <p14:sldId id="2147480949"/>
          </p14:sldIdLst>
        </p14:section>
        <p14:section name="獎項 &amp; 評分標準" id="{A3180D3C-FE84-497A-B763-44B869BE13B7}">
          <p14:sldIdLst>
            <p14:sldId id="360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69MXBbBeh8EPV/Y55YUCQxXLA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FA3"/>
    <a:srgbClr val="97D700"/>
    <a:srgbClr val="70AD47"/>
    <a:srgbClr val="005E83"/>
    <a:srgbClr val="FFC000"/>
    <a:srgbClr val="005F83"/>
    <a:srgbClr val="D5E6C9"/>
    <a:srgbClr val="EC8404"/>
    <a:srgbClr val="F8F9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80712" autoAdjust="0"/>
  </p:normalViewPr>
  <p:slideViewPr>
    <p:cSldViewPr snapToGrid="0">
      <p:cViewPr varScale="1">
        <p:scale>
          <a:sx n="42" d="100"/>
          <a:sy n="42" d="100"/>
        </p:scale>
        <p:origin x="20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55" Type="http://customschemas.google.com/relationships/presentationmetadata" Target="metadata"/><Relationship Id="rId7" Type="http://schemas.openxmlformats.org/officeDocument/2006/relationships/slide" Target="slides/slide5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57" Type="http://schemas.openxmlformats.org/officeDocument/2006/relationships/viewProps" Target="viewProps.xml"/><Relationship Id="rId1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5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00000000-1234-1234-1234-123412341234}" type="slidenum">
              <a:rPr lang="en-US" altLang="zh-TW" sz="1200" smtClean="0">
                <a:solidFill>
                  <a:schemeClr val="dk1"/>
                </a:solidFill>
                <a:ea typeface="Calibri"/>
                <a:sym typeface="Calibri"/>
              </a:rPr>
              <a:pPr algn="r"/>
              <a:t>‹#›</a:t>
            </a:fld>
            <a:endParaRPr lang="zh-TW" alt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5" name="Google Shape;4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B714E-36CF-17F6-DF41-611A586A7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E4E1C8E9-DA81-3DCB-28F1-1E2B9EC82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2E4DDFB-DE1C-920E-1A2C-9FA5CD8A2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F6AC34-35EB-B8E1-59D0-4F979C05258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84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52E15-CCB2-0E88-44D0-8FC5C480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D65AFE0-6A3A-3A50-BA11-01FCC0475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454E9C1-C811-DBCF-6B50-87A2D6910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3822C-A0CB-4398-4899-8D3A0D88A27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86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972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1" name="Google Shape;108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頁">
  <p:cSld name="封面頁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螢幕擷取畫面, 文字, 水, 設計 的圖片&#10;&#10;自動產生的描述">
            <a:extLst>
              <a:ext uri="{FF2B5EF4-FFF2-40B4-BE49-F238E27FC236}">
                <a16:creationId xmlns:a16="http://schemas.microsoft.com/office/drawing/2014/main" id="{0BBA3FB2-D7DF-2E13-165C-BC5A59D0A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39178" cy="13716000"/>
          </a:xfrm>
          <a:prstGeom prst="rect">
            <a:avLst/>
          </a:prstGeom>
        </p:spPr>
      </p:pic>
      <p:pic>
        <p:nvPicPr>
          <p:cNvPr id="3" name="圖片 2" descr="一張含有 字型, 文字, 圖形, 螢幕擷取畫面 的圖片&#10;&#10;自動產生的描述">
            <a:extLst>
              <a:ext uri="{FF2B5EF4-FFF2-40B4-BE49-F238E27FC236}">
                <a16:creationId xmlns:a16="http://schemas.microsoft.com/office/drawing/2014/main" id="{FDD1F92A-BB0E-5D31-3102-27C3DB14B8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780" y="7902494"/>
            <a:ext cx="3563862" cy="670006"/>
          </a:xfrm>
          <a:prstGeom prst="rect">
            <a:avLst/>
          </a:prstGeom>
        </p:spPr>
      </p:pic>
      <p:sp>
        <p:nvSpPr>
          <p:cNvPr id="17" name="Google Shape;17;p46"/>
          <p:cNvSpPr txBox="1">
            <a:spLocks noGrp="1"/>
          </p:cNvSpPr>
          <p:nvPr>
            <p:ph type="body" idx="1"/>
          </p:nvPr>
        </p:nvSpPr>
        <p:spPr>
          <a:xfrm>
            <a:off x="1804780" y="6007198"/>
            <a:ext cx="11304587" cy="122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8800"/>
              <a:buNone/>
              <a:defRPr sz="88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18;p46"/>
          <p:cNvSpPr txBox="1">
            <a:spLocks noGrp="1"/>
          </p:cNvSpPr>
          <p:nvPr>
            <p:ph type="body" idx="2"/>
          </p:nvPr>
        </p:nvSpPr>
        <p:spPr>
          <a:xfrm>
            <a:off x="1804780" y="9215865"/>
            <a:ext cx="4946073" cy="60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Google Shape;19;p46"/>
          <p:cNvSpPr txBox="1">
            <a:spLocks noGrp="1"/>
          </p:cNvSpPr>
          <p:nvPr>
            <p:ph type="body" idx="3"/>
          </p:nvPr>
        </p:nvSpPr>
        <p:spPr>
          <a:xfrm>
            <a:off x="1804780" y="10063814"/>
            <a:ext cx="4946073" cy="60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preserve="1" userDrawn="1">
  <p:cSld name="章節扉頁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室內, 牆, 人員, 筆記型電腦 的圖片&#10;&#10;自動產生的描述">
            <a:extLst>
              <a:ext uri="{FF2B5EF4-FFF2-40B4-BE49-F238E27FC236}">
                <a16:creationId xmlns:a16="http://schemas.microsoft.com/office/drawing/2014/main" id="{AFEE0AB5-1EEB-D643-21FF-F866193D85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DE1564DF-5360-42B6-39C2-A2972F81F1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58868608-C6F5-9DB4-BFD2-8FC5D261248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C3E14301-D864-E499-4008-38BDE8F7361F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2C1E6527-154B-1C73-C436-42D16C31920D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94786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preserve="1" userDrawn="1">
  <p:cSld name="章節扉頁4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室內, 服裝, 牆 的圖片&#10;&#10;自動產生的描述">
            <a:extLst>
              <a:ext uri="{FF2B5EF4-FFF2-40B4-BE49-F238E27FC236}">
                <a16:creationId xmlns:a16="http://schemas.microsoft.com/office/drawing/2014/main" id="{D9065035-075F-D076-E16A-5D460D950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A329D05E-1E64-DCAF-55C9-A3B645B865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B2A95F1A-E2B5-C9B5-2EA4-2832898F20F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43D99A37-A421-8720-F922-4766A30BA4C3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E6CB1061-D969-1EA8-C142-8D4B49936305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11793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preserve="1" userDrawn="1">
  <p:cSld name="章節扉頁5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服裝, 天空, 霧, 輪廓 的圖片&#10;&#10;自動產生的描述">
            <a:extLst>
              <a:ext uri="{FF2B5EF4-FFF2-40B4-BE49-F238E27FC236}">
                <a16:creationId xmlns:a16="http://schemas.microsoft.com/office/drawing/2014/main" id="{F06E5F87-B8EF-6C21-7708-70FB0A6738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47DFF136-AE4F-4E78-6FBC-D594514A5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AE87E740-B9A8-0E51-60CA-D015D777084C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FA66CFF6-4D6E-CBA3-208B-FF491C3DBAFE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15528130-D90D-5D49-63B6-AC72330B2691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31475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投影片" preserve="1" userDrawn="1">
  <p:cSld name="章節扉頁6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服裝, 結婚禮服, 婚禮 的圖片&#10;&#10;自動產生的描述">
            <a:extLst>
              <a:ext uri="{FF2B5EF4-FFF2-40B4-BE49-F238E27FC236}">
                <a16:creationId xmlns:a16="http://schemas.microsoft.com/office/drawing/2014/main" id="{B8CC1009-B24E-D11A-D82A-7BBC3CDA99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30C2F562-C997-EB7C-4B01-8439927B36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514B08C8-B2FD-22A0-40B2-FF2C3C4EB5C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01</a:t>
            </a:r>
            <a:endParaRPr dirty="0"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768B6B69-69EA-B018-946A-C7DE2DC016AE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3561DE44-4B89-E9BB-382A-A79602D2DC20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55557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空白" preserve="1" userDrawn="1">
  <p:cSld name="章節扉頁7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辦公用品, 筆跡, 設計 的圖片&#10;&#10;自動產生的描述">
            <a:extLst>
              <a:ext uri="{FF2B5EF4-FFF2-40B4-BE49-F238E27FC236}">
                <a16:creationId xmlns:a16="http://schemas.microsoft.com/office/drawing/2014/main" id="{C38E42E7-017F-F140-67EA-F6F141A6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5CC527B4-4E76-69C1-C868-B939940856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E2243AA9-470B-F54A-3CEE-6E4F31444B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8536BBF5-B555-2228-F284-690F30032304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F0EABEAD-E110-48D2-C28D-632D61C31524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19659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含輔助字幕的圖片" preserve="1" userDrawn="1">
  <p:cSld name="章節扉頁8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服裝, 男人, 人員, 足部穿著 的圖片&#10;&#10;自動產生的描述">
            <a:extLst>
              <a:ext uri="{FF2B5EF4-FFF2-40B4-BE49-F238E27FC236}">
                <a16:creationId xmlns:a16="http://schemas.microsoft.com/office/drawing/2014/main" id="{3715B53F-D4AB-2189-37D1-39227F20C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0C33FBD0-9F8A-9687-4F2B-13816F253F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11C26BAE-E65C-B6E3-639B-63F9B821122C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69227E89-68A1-A74C-E880-09302137F48C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A56EF64D-162B-1B2A-86EE-DF5B3C28E957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73329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直排文字" preserve="1" userDrawn="1">
  <p:cSld name="章節扉頁9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服裝, 鮮豔, 藍色, 水 的圖片&#10;&#10;自動產生的描述">
            <a:extLst>
              <a:ext uri="{FF2B5EF4-FFF2-40B4-BE49-F238E27FC236}">
                <a16:creationId xmlns:a16="http://schemas.microsoft.com/office/drawing/2014/main" id="{BC3C52E9-A914-D079-B6DA-1CD29E6C5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795D14FB-C806-48AD-4D90-CF2B3B49FE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1F818FFA-762B-B921-932A-B3F87C798BA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F7949968-368F-82A1-C32F-73921EAEC3D6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22D9A844-D230-6D1D-0BCA-C416E2078113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54480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直排標題及文字" preserve="1" userDrawn="1">
  <p:cSld name="章節扉頁10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鮮豔, 向量圖形, 水, 綠色 的圖片&#10;&#10;自動產生的描述">
            <a:extLst>
              <a:ext uri="{FF2B5EF4-FFF2-40B4-BE49-F238E27FC236}">
                <a16:creationId xmlns:a16="http://schemas.microsoft.com/office/drawing/2014/main" id="{76AFC3D3-32E5-8932-361D-1C4D16B28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E0FADDFA-D3B7-EB33-39CD-1636A9C54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A22A6627-37FC-DC76-3546-314F986791E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72D4BD7D-0233-7FBC-44C9-5DE1D41FE304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3" name="Google Shape;351;p60">
            <a:extLst>
              <a:ext uri="{FF2B5EF4-FFF2-40B4-BE49-F238E27FC236}">
                <a16:creationId xmlns:a16="http://schemas.microsoft.com/office/drawing/2014/main" id="{3A57AE76-73CE-0F5F-8C95-97570B745ACB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80519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投影片" preserve="1" userDrawn="1">
  <p:cSld name="章節扉頁1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行動電話, 可攜式通訊裝置, 小工具 的圖片&#10;&#10;自動產生的描述">
            <a:extLst>
              <a:ext uri="{FF2B5EF4-FFF2-40B4-BE49-F238E27FC236}">
                <a16:creationId xmlns:a16="http://schemas.microsoft.com/office/drawing/2014/main" id="{F89C8CC0-E795-FD4C-8EB9-8F824BC09E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3" name="圖片 2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55A947EE-A125-B69D-AAB4-74638C664D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6" name="Google Shape;350;p60">
            <a:extLst>
              <a:ext uri="{FF2B5EF4-FFF2-40B4-BE49-F238E27FC236}">
                <a16:creationId xmlns:a16="http://schemas.microsoft.com/office/drawing/2014/main" id="{2726F1AC-F440-FB57-357C-5DC6E71F6DFA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43791EC5-55EE-E47D-ADF7-9549013019F8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4356B5CB-B8BE-119B-98CE-5888B7B8FD94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27671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空白" preserve="1" userDrawn="1">
  <p:cSld name="章節扉頁1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光線, 藝術 的圖片&#10;&#10;自動產生的描述">
            <a:extLst>
              <a:ext uri="{FF2B5EF4-FFF2-40B4-BE49-F238E27FC236}">
                <a16:creationId xmlns:a16="http://schemas.microsoft.com/office/drawing/2014/main" id="{1A3B8BCA-BBDC-448A-AF7B-482064022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AB77BCCD-7A7E-D757-A7A9-06BBBAED37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732B0946-8B0A-995A-E331-2C102FA3DD5D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2C5F4ACB-B5EF-309C-A724-42A205AF7AEE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C72BF607-9511-509C-D731-F37AAA758E73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5840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錄1-6項" preserve="1" userDrawn="1">
  <p:cSld name="1_目錄1-6項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螢幕擷取畫面, 設計, 文字 的圖片&#10;&#10;自動產生的描述">
            <a:extLst>
              <a:ext uri="{FF2B5EF4-FFF2-40B4-BE49-F238E27FC236}">
                <a16:creationId xmlns:a16="http://schemas.microsoft.com/office/drawing/2014/main" id="{C40D6CB0-A0A3-8870-90F4-0AD5818B53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22" name="Google Shape;22;p1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6" name="Google Shape;26;p19"/>
          <p:cNvSpPr txBox="1">
            <a:spLocks noGrp="1"/>
          </p:cNvSpPr>
          <p:nvPr>
            <p:ph type="body" idx="3" hasCustomPrompt="1"/>
          </p:nvPr>
        </p:nvSpPr>
        <p:spPr>
          <a:xfrm>
            <a:off x="5157890" y="3450777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27" name="Google Shape;27;p19"/>
          <p:cNvSpPr txBox="1">
            <a:spLocks noGrp="1"/>
          </p:cNvSpPr>
          <p:nvPr>
            <p:ph type="body" idx="4" hasCustomPrompt="1"/>
          </p:nvPr>
        </p:nvSpPr>
        <p:spPr>
          <a:xfrm>
            <a:off x="5157890" y="4167092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5" hasCustomPrompt="1"/>
          </p:nvPr>
        </p:nvSpPr>
        <p:spPr>
          <a:xfrm>
            <a:off x="5157890" y="6581904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6" hasCustomPrompt="1"/>
          </p:nvPr>
        </p:nvSpPr>
        <p:spPr>
          <a:xfrm>
            <a:off x="5157890" y="7298219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7" hasCustomPrompt="1"/>
          </p:nvPr>
        </p:nvSpPr>
        <p:spPr>
          <a:xfrm>
            <a:off x="5157890" y="9713032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8" hasCustomPrompt="1"/>
          </p:nvPr>
        </p:nvSpPr>
        <p:spPr>
          <a:xfrm>
            <a:off x="5157890" y="10429347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5" hasCustomPrompt="1"/>
          </p:nvPr>
        </p:nvSpPr>
        <p:spPr>
          <a:xfrm>
            <a:off x="15189395" y="3450777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16" hasCustomPrompt="1"/>
          </p:nvPr>
        </p:nvSpPr>
        <p:spPr>
          <a:xfrm>
            <a:off x="15189395" y="4167092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7" name="Google Shape;37;p19"/>
          <p:cNvSpPr txBox="1">
            <a:spLocks noGrp="1"/>
          </p:cNvSpPr>
          <p:nvPr>
            <p:ph type="body" idx="17" hasCustomPrompt="1"/>
          </p:nvPr>
        </p:nvSpPr>
        <p:spPr>
          <a:xfrm>
            <a:off x="15189395" y="6581904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8" hasCustomPrompt="1"/>
          </p:nvPr>
        </p:nvSpPr>
        <p:spPr>
          <a:xfrm>
            <a:off x="15189395" y="7298219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9" hasCustomPrompt="1"/>
          </p:nvPr>
        </p:nvSpPr>
        <p:spPr>
          <a:xfrm>
            <a:off x="15189395" y="9713032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0" hasCustomPrompt="1"/>
          </p:nvPr>
        </p:nvSpPr>
        <p:spPr>
          <a:xfrm>
            <a:off x="15189395" y="10429347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pic>
        <p:nvPicPr>
          <p:cNvPr id="43" name="Google Shape;43;p19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內容版面配置區 10">
            <a:extLst>
              <a:ext uri="{FF2B5EF4-FFF2-40B4-BE49-F238E27FC236}">
                <a16:creationId xmlns:a16="http://schemas.microsoft.com/office/drawing/2014/main" id="{8C14642F-A067-8C60-27A1-C5F854DCCFF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2769829" y="3288131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  <a:endParaRPr kumimoji="1" lang="zh-TW" altLang="en-US" dirty="0"/>
          </a:p>
        </p:txBody>
      </p:sp>
      <p:sp>
        <p:nvSpPr>
          <p:cNvPr id="13" name="內容版面配置區 10">
            <a:extLst>
              <a:ext uri="{FF2B5EF4-FFF2-40B4-BE49-F238E27FC236}">
                <a16:creationId xmlns:a16="http://schemas.microsoft.com/office/drawing/2014/main" id="{0C0464E5-4C4A-9659-5FCC-3F9A44001DAF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769829" y="6414103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  <a:endParaRPr kumimoji="1" lang="zh-TW" altLang="en-US" dirty="0"/>
          </a:p>
        </p:txBody>
      </p:sp>
      <p:sp>
        <p:nvSpPr>
          <p:cNvPr id="16" name="內容版面配置區 10">
            <a:extLst>
              <a:ext uri="{FF2B5EF4-FFF2-40B4-BE49-F238E27FC236}">
                <a16:creationId xmlns:a16="http://schemas.microsoft.com/office/drawing/2014/main" id="{ABE8D88A-6B11-F10D-EB4B-CA192AD1A64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769829" y="9497545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  <a:endParaRPr kumimoji="1" lang="zh-TW" altLang="en-US" dirty="0"/>
          </a:p>
        </p:txBody>
      </p:sp>
      <p:sp>
        <p:nvSpPr>
          <p:cNvPr id="20" name="內容版面配置區 10">
            <a:extLst>
              <a:ext uri="{FF2B5EF4-FFF2-40B4-BE49-F238E27FC236}">
                <a16:creationId xmlns:a16="http://schemas.microsoft.com/office/drawing/2014/main" id="{741A9285-4C78-D34E-0180-2AE2CC2B08E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2806964" y="3288131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  <a:endParaRPr kumimoji="1" lang="zh-TW" altLang="en-US" dirty="0"/>
          </a:p>
        </p:txBody>
      </p:sp>
      <p:sp>
        <p:nvSpPr>
          <p:cNvPr id="21" name="內容版面配置區 10">
            <a:extLst>
              <a:ext uri="{FF2B5EF4-FFF2-40B4-BE49-F238E27FC236}">
                <a16:creationId xmlns:a16="http://schemas.microsoft.com/office/drawing/2014/main" id="{15036951-3CE0-26F4-02E2-45C4D673F65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2806964" y="6414103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  <a:endParaRPr kumimoji="1" lang="zh-TW" altLang="en-US" dirty="0"/>
          </a:p>
        </p:txBody>
      </p:sp>
      <p:sp>
        <p:nvSpPr>
          <p:cNvPr id="45" name="內容版面配置區 10">
            <a:extLst>
              <a:ext uri="{FF2B5EF4-FFF2-40B4-BE49-F238E27FC236}">
                <a16:creationId xmlns:a16="http://schemas.microsoft.com/office/drawing/2014/main" id="{09730118-73FE-E5E7-E81F-A88DDA4245F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2806964" y="9497545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  <a:endParaRPr kumimoji="1" lang="zh-TW" altLang="en-US" dirty="0"/>
          </a:p>
        </p:txBody>
      </p:sp>
      <p:pic>
        <p:nvPicPr>
          <p:cNvPr id="4" name="圖片 3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B7F7AA1E-544E-A2AB-4675-0D7E0860C0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2738625D-5C0A-77EF-09A2-731C0F6A754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11" name="內容版面配置區 9">
            <a:extLst>
              <a:ext uri="{FF2B5EF4-FFF2-40B4-BE49-F238E27FC236}">
                <a16:creationId xmlns:a16="http://schemas.microsoft.com/office/drawing/2014/main" id="{36883050-69ED-279B-9393-B3A09C36468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294703487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含輔助字幕的圖片" preserve="1" userDrawn="1">
  <p:cSld name="章節扉頁13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手指, 指甲, 手腕 的圖片&#10;&#10;自動產生的描述">
            <a:extLst>
              <a:ext uri="{FF2B5EF4-FFF2-40B4-BE49-F238E27FC236}">
                <a16:creationId xmlns:a16="http://schemas.microsoft.com/office/drawing/2014/main" id="{00858E9E-87E6-ECEE-E987-1303D1CAA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BCC2E94A-4940-F063-54FB-B428D3AFEE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91671414-5D2D-B88A-B7FA-8246BA4D459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144C19D1-5F79-A03F-D7E1-30AACBCD76E6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49103058-9707-B800-FDF6-7C82D2B15853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856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及直排文字" preserve="1" userDrawn="1">
  <p:cSld name="章節扉頁14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服裝, 手指, 手腕 的圖片&#10;&#10;自動產生的描述">
            <a:extLst>
              <a:ext uri="{FF2B5EF4-FFF2-40B4-BE49-F238E27FC236}">
                <a16:creationId xmlns:a16="http://schemas.microsoft.com/office/drawing/2014/main" id="{541061B2-96D1-D12E-35D6-7BAB45BF16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E17AEC62-7107-3853-ACAA-B2979C2A3D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73D7921C-EB99-77FE-4300-8BB6A9D91D5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74F9C277-E01B-BF2D-BD6F-5CCB756E88FC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A04FBCE7-AF14-B4A2-F48D-057B4C17378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967283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直排標題及文字" preserve="1" userDrawn="1">
  <p:cSld name="章節扉頁15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獎盃, 人員, 把持, 手 的圖片&#10;&#10;自動產生的描述">
            <a:extLst>
              <a:ext uri="{FF2B5EF4-FFF2-40B4-BE49-F238E27FC236}">
                <a16:creationId xmlns:a16="http://schemas.microsoft.com/office/drawing/2014/main" id="{F5498FB5-1467-5B29-F6E9-2BF23313B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E0EFA1FA-F693-ACF0-2638-822ACCB4B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B9A39FA5-ADE0-6A1B-8471-FE6AC3F9DE75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BE195B3D-6347-0FE6-D8F1-687C3E91DE7B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DFB6E693-6683-0E51-DB8D-EB00E14C90EF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3038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標題投影片" preserve="1" userDrawn="1">
  <p:cSld name="章節扉頁16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手指, 手 的圖片&#10;&#10;自動產生的描述">
            <a:extLst>
              <a:ext uri="{FF2B5EF4-FFF2-40B4-BE49-F238E27FC236}">
                <a16:creationId xmlns:a16="http://schemas.microsoft.com/office/drawing/2014/main" id="{D084BC3C-484C-EC98-6933-54BB6CE810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102D05B4-4161-ABCA-2517-8C402D85D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FC8DDF5A-FED1-C58F-0B30-E7E3F98CC19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778C1CD7-2627-0D95-7EA6-E9080817054F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86E41E69-5C6A-3549-7DDD-4EBEC064900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25046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空白" preserve="1" userDrawn="1">
  <p:cSld name="章節扉頁17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醫療設備, 醫療, 保健, 服裝 的圖片&#10;&#10;自動產生的描述">
            <a:extLst>
              <a:ext uri="{FF2B5EF4-FFF2-40B4-BE49-F238E27FC236}">
                <a16:creationId xmlns:a16="http://schemas.microsoft.com/office/drawing/2014/main" id="{EEE9FD28-0C84-263C-58EF-9B004DB0E4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C87756AF-9A06-A71B-D2DB-4F9CDA5F6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EF7F8B7E-0DCE-DDFC-C77D-5EF0DB05817F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3FA5023C-A7E8-0FFA-B7AC-0E58B317CDDA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E85913DD-70BD-1733-C14A-04A889FAB559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18274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含輔助字幕的圖片" preserve="1" userDrawn="1">
  <p:cSld name="章節扉頁1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傢俱, 資料表, 視窗, 花瓶 的圖片&#10;&#10;自動產生的描述">
            <a:extLst>
              <a:ext uri="{FF2B5EF4-FFF2-40B4-BE49-F238E27FC236}">
                <a16:creationId xmlns:a16="http://schemas.microsoft.com/office/drawing/2014/main" id="{382E767A-754C-6E40-D32E-CB0BE8A64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20819088-315E-84C8-D995-6715319950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A4EC8EE8-3BA0-9B8C-052B-CE9FB78EFDF2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91F86504-5F7C-5C69-ED73-2F5AEAAFAF7B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384D266C-748C-0698-B1E7-3CF735C1119B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49657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標題及直排文字" preserve="1" userDrawn="1">
  <p:cSld name="章節扉頁19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雲, 螢幕擷取畫面, 透明材質, 玻璃 的圖片&#10;&#10;自動產生的描述">
            <a:extLst>
              <a:ext uri="{FF2B5EF4-FFF2-40B4-BE49-F238E27FC236}">
                <a16:creationId xmlns:a16="http://schemas.microsoft.com/office/drawing/2014/main" id="{B447BD93-528C-D5EF-1C68-242962894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22DBF3AA-F34F-3041-87BD-1AA17AEA2C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2521C524-2909-EDB2-2C70-500CB55EDA6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1AEF4480-ABDD-C50A-56F2-7D66D01B093A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B6C81EC3-7D2D-D6D8-2115-08CFC2547895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24425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直排標題及文字" preserve="1" userDrawn="1">
  <p:cSld name="章節扉頁20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樹狀, 戶外, 天空, 雲 的圖片&#10;&#10;自動產生的描述">
            <a:extLst>
              <a:ext uri="{FF2B5EF4-FFF2-40B4-BE49-F238E27FC236}">
                <a16:creationId xmlns:a16="http://schemas.microsoft.com/office/drawing/2014/main" id="{D3AC5600-6522-75B9-018C-30B70F774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C38073F7-1913-7221-DF9D-17EDB2164F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31C052AA-34FC-4854-5B32-51558EAE8E8F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F3A17BDB-C80A-4CEF-F7D5-78CC41B9CFAA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F20CF096-7CF2-4E9E-4D2A-884080E68830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59359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標題投影片" preserve="1" userDrawn="1">
  <p:cSld name="章節扉頁2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植物, 室內盆栽植物, 綠色, 藥草 的圖片&#10;&#10;自動產生的描述">
            <a:extLst>
              <a:ext uri="{FF2B5EF4-FFF2-40B4-BE49-F238E27FC236}">
                <a16:creationId xmlns:a16="http://schemas.microsoft.com/office/drawing/2014/main" id="{32AAEF27-ED0B-E981-22E9-D89894E63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55686809-2E96-6CFF-4829-82A4198422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33918DA1-5103-9229-0275-46F52DED85C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269EEECC-91FB-1C64-F5E3-DD80C3D46A01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396E84D3-5F2E-DDC9-E478-10B57A7C99C7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997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空白" preserve="1" userDrawn="1">
  <p:cSld name="章節扉頁22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樹狀, 戶外, 霧, 植物 的圖片&#10;&#10;自動產生的描述">
            <a:extLst>
              <a:ext uri="{FF2B5EF4-FFF2-40B4-BE49-F238E27FC236}">
                <a16:creationId xmlns:a16="http://schemas.microsoft.com/office/drawing/2014/main" id="{C6C30D68-F652-DE00-2D35-020D247BB6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A06A96AD-EBCB-AC4E-F63C-F5DF5C775A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983E95E3-F68C-8F7B-D3E3-F4C6C95D76B0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3DCB790E-33E9-CDC1-4DC9-FE4032BDC282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1E6EAA66-1774-8333-D820-F84EBA352B44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1212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錄7-9項" preserve="1" userDrawn="1">
  <p:cSld name="1_目錄7-9項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0616B647-66FC-4AE4-9E9D-D38E84038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sp>
        <p:nvSpPr>
          <p:cNvPr id="47" name="Google Shape;47;p48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48" name="Google Shape;48;p4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8"/>
          <p:cNvSpPr txBox="1">
            <a:spLocks noGrp="1"/>
          </p:cNvSpPr>
          <p:nvPr>
            <p:ph type="body" idx="1" hasCustomPrompt="1"/>
          </p:nvPr>
        </p:nvSpPr>
        <p:spPr>
          <a:xfrm>
            <a:off x="3260658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1" name="Google Shape;51;p48"/>
          <p:cNvSpPr txBox="1">
            <a:spLocks noGrp="1"/>
          </p:cNvSpPr>
          <p:nvPr>
            <p:ph type="body" idx="3" hasCustomPrompt="1"/>
          </p:nvPr>
        </p:nvSpPr>
        <p:spPr>
          <a:xfrm>
            <a:off x="3260658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52" name="Google Shape;52;p48"/>
          <p:cNvSpPr txBox="1">
            <a:spLocks noGrp="1"/>
          </p:cNvSpPr>
          <p:nvPr>
            <p:ph type="body" idx="4" hasCustomPrompt="1"/>
          </p:nvPr>
        </p:nvSpPr>
        <p:spPr>
          <a:xfrm>
            <a:off x="3260658" y="6374485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6" hasCustomPrompt="1"/>
          </p:nvPr>
        </p:nvSpPr>
        <p:spPr>
          <a:xfrm>
            <a:off x="3260658" y="6985858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55" name="Google Shape;55;p48"/>
          <p:cNvSpPr txBox="1">
            <a:spLocks noGrp="1"/>
          </p:cNvSpPr>
          <p:nvPr>
            <p:ph type="body" idx="7" hasCustomPrompt="1"/>
          </p:nvPr>
        </p:nvSpPr>
        <p:spPr>
          <a:xfrm>
            <a:off x="3260658" y="9342538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8" hasCustomPrompt="1"/>
          </p:nvPr>
        </p:nvSpPr>
        <p:spPr>
          <a:xfrm>
            <a:off x="3260658" y="9953911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59" name="Google Shape;59;p48"/>
          <p:cNvSpPr txBox="1">
            <a:spLocks noGrp="1"/>
          </p:cNvSpPr>
          <p:nvPr>
            <p:ph type="body" idx="14" hasCustomPrompt="1"/>
          </p:nvPr>
        </p:nvSpPr>
        <p:spPr>
          <a:xfrm>
            <a:off x="10936076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16" hasCustomPrompt="1"/>
          </p:nvPr>
        </p:nvSpPr>
        <p:spPr>
          <a:xfrm>
            <a:off x="10936076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62" name="Google Shape;62;p48"/>
          <p:cNvSpPr txBox="1">
            <a:spLocks noGrp="1"/>
          </p:cNvSpPr>
          <p:nvPr>
            <p:ph type="body" idx="17" hasCustomPrompt="1"/>
          </p:nvPr>
        </p:nvSpPr>
        <p:spPr>
          <a:xfrm>
            <a:off x="10936076" y="6374485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64" name="Google Shape;64;p48"/>
          <p:cNvSpPr txBox="1">
            <a:spLocks noGrp="1"/>
          </p:cNvSpPr>
          <p:nvPr>
            <p:ph type="body" idx="19" hasCustomPrompt="1"/>
          </p:nvPr>
        </p:nvSpPr>
        <p:spPr>
          <a:xfrm>
            <a:off x="10936076" y="6985858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65" name="Google Shape;65;p48"/>
          <p:cNvSpPr txBox="1">
            <a:spLocks noGrp="1"/>
          </p:cNvSpPr>
          <p:nvPr>
            <p:ph type="body" idx="20" hasCustomPrompt="1"/>
          </p:nvPr>
        </p:nvSpPr>
        <p:spPr>
          <a:xfrm>
            <a:off x="10936076" y="9342538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66" name="Google Shape;66;p48"/>
          <p:cNvSpPr txBox="1">
            <a:spLocks noGrp="1"/>
          </p:cNvSpPr>
          <p:nvPr>
            <p:ph type="body" idx="21" hasCustomPrompt="1"/>
          </p:nvPr>
        </p:nvSpPr>
        <p:spPr>
          <a:xfrm>
            <a:off x="10936076" y="9953911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68" name="Google Shape;68;p48"/>
          <p:cNvSpPr txBox="1">
            <a:spLocks noGrp="1"/>
          </p:cNvSpPr>
          <p:nvPr>
            <p:ph type="body" idx="23" hasCustomPrompt="1"/>
          </p:nvPr>
        </p:nvSpPr>
        <p:spPr>
          <a:xfrm>
            <a:off x="18611493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70" name="Google Shape;70;p48"/>
          <p:cNvSpPr txBox="1">
            <a:spLocks noGrp="1"/>
          </p:cNvSpPr>
          <p:nvPr>
            <p:ph type="body" idx="25" hasCustomPrompt="1"/>
          </p:nvPr>
        </p:nvSpPr>
        <p:spPr>
          <a:xfrm>
            <a:off x="18611493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71" name="Google Shape;71;p48"/>
          <p:cNvSpPr txBox="1">
            <a:spLocks noGrp="1"/>
          </p:cNvSpPr>
          <p:nvPr>
            <p:ph type="body" idx="26" hasCustomPrompt="1"/>
          </p:nvPr>
        </p:nvSpPr>
        <p:spPr>
          <a:xfrm>
            <a:off x="18611493" y="6374485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73" name="Google Shape;73;p48"/>
          <p:cNvSpPr txBox="1">
            <a:spLocks noGrp="1"/>
          </p:cNvSpPr>
          <p:nvPr>
            <p:ph type="body" idx="28" hasCustomPrompt="1"/>
          </p:nvPr>
        </p:nvSpPr>
        <p:spPr>
          <a:xfrm>
            <a:off x="18611493" y="6985858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74" name="Google Shape;74;p48"/>
          <p:cNvSpPr txBox="1">
            <a:spLocks noGrp="1"/>
          </p:cNvSpPr>
          <p:nvPr>
            <p:ph type="body" idx="29" hasCustomPrompt="1"/>
          </p:nvPr>
        </p:nvSpPr>
        <p:spPr>
          <a:xfrm>
            <a:off x="18611493" y="9342538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75" name="Google Shape;75;p48"/>
          <p:cNvSpPr txBox="1">
            <a:spLocks noGrp="1"/>
          </p:cNvSpPr>
          <p:nvPr>
            <p:ph type="body" idx="30" hasCustomPrompt="1"/>
          </p:nvPr>
        </p:nvSpPr>
        <p:spPr>
          <a:xfrm>
            <a:off x="18611493" y="9953911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pic>
        <p:nvPicPr>
          <p:cNvPr id="77" name="Google Shape;77;p4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072588-2041-231F-77B7-EE4E0AEC9FE8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1188720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</a:t>
            </a:r>
            <a:endParaRPr kumimoji="1" lang="zh-TW" altLang="en-US" dirty="0"/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E4763616-89A0-5932-373F-4F302208207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188720" y="6199618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02</a:t>
            </a:r>
            <a:endParaRPr kumimoji="1" lang="zh-TW" altLang="en-US" dirty="0"/>
          </a:p>
        </p:txBody>
      </p:sp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CCB4523D-3544-51DB-B537-5750F502D35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188720" y="9211536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03</a:t>
            </a:r>
            <a:endParaRPr kumimoji="1" lang="zh-TW" altLang="en-US" dirty="0"/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1B0862EE-CF4E-05CB-D240-CE15CA05C8D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865427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04</a:t>
            </a:r>
            <a:endParaRPr kumimoji="1" lang="zh-TW" altLang="en-US" dirty="0"/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6C79ABB7-9561-E150-473A-FB3113A4044F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865427" y="6199618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05</a:t>
            </a:r>
            <a:endParaRPr kumimoji="1" lang="zh-TW" altLang="en-US" dirty="0"/>
          </a:p>
        </p:txBody>
      </p:sp>
      <p:sp>
        <p:nvSpPr>
          <p:cNvPr id="14" name="內容版面配置區 3">
            <a:extLst>
              <a:ext uri="{FF2B5EF4-FFF2-40B4-BE49-F238E27FC236}">
                <a16:creationId xmlns:a16="http://schemas.microsoft.com/office/drawing/2014/main" id="{3C91FE86-10CB-B5B9-83D9-CD1318949108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865427" y="9211536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06</a:t>
            </a:r>
            <a:endParaRPr kumimoji="1" lang="zh-TW" altLang="en-US" dirty="0"/>
          </a:p>
        </p:txBody>
      </p:sp>
      <p:sp>
        <p:nvSpPr>
          <p:cNvPr id="18" name="內容版面配置區 3">
            <a:extLst>
              <a:ext uri="{FF2B5EF4-FFF2-40B4-BE49-F238E27FC236}">
                <a16:creationId xmlns:a16="http://schemas.microsoft.com/office/drawing/2014/main" id="{62BB200F-CA86-4F9D-2054-BEEF2090BC6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16542134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07</a:t>
            </a:r>
            <a:endParaRPr kumimoji="1" lang="zh-TW" altLang="en-US" dirty="0"/>
          </a:p>
        </p:txBody>
      </p:sp>
      <p:sp>
        <p:nvSpPr>
          <p:cNvPr id="19" name="內容版面配置區 3">
            <a:extLst>
              <a:ext uri="{FF2B5EF4-FFF2-40B4-BE49-F238E27FC236}">
                <a16:creationId xmlns:a16="http://schemas.microsoft.com/office/drawing/2014/main" id="{5F2DF2EC-8076-8ECF-99E3-B8E141019BB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16542134" y="6199618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08</a:t>
            </a:r>
            <a:endParaRPr kumimoji="1" lang="zh-TW" altLang="en-US" dirty="0"/>
          </a:p>
        </p:txBody>
      </p:sp>
      <p:sp>
        <p:nvSpPr>
          <p:cNvPr id="20" name="內容版面配置區 3">
            <a:extLst>
              <a:ext uri="{FF2B5EF4-FFF2-40B4-BE49-F238E27FC236}">
                <a16:creationId xmlns:a16="http://schemas.microsoft.com/office/drawing/2014/main" id="{6C0DB6B5-6697-4924-7BEE-B7520208E381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6542134" y="9211536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09</a:t>
            </a:r>
            <a:endParaRPr kumimoji="1" lang="zh-TW" altLang="en-US" dirty="0"/>
          </a:p>
        </p:txBody>
      </p:sp>
      <p:pic>
        <p:nvPicPr>
          <p:cNvPr id="2" name="圖片 1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6A1F0F8A-1443-A9E5-A9DB-1370AE83161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3" name="內容版面配置區 4">
            <a:extLst>
              <a:ext uri="{FF2B5EF4-FFF2-40B4-BE49-F238E27FC236}">
                <a16:creationId xmlns:a16="http://schemas.microsoft.com/office/drawing/2014/main" id="{04F5C0AA-592F-5B75-783C-281D78DB79C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5" name="內容版面配置區 9">
            <a:extLst>
              <a:ext uri="{FF2B5EF4-FFF2-40B4-BE49-F238E27FC236}">
                <a16:creationId xmlns:a16="http://schemas.microsoft.com/office/drawing/2014/main" id="{7BFA2518-EF24-91B5-9D58-9B7310797E8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316813769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含輔助字幕的圖片" preserve="1" userDrawn="1">
  <p:cSld name="章節扉頁23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筆記型電腦, 電子產品, 螢幕擷取畫面, 電腦 的圖片&#10;&#10;自動產生的描述">
            <a:extLst>
              <a:ext uri="{FF2B5EF4-FFF2-40B4-BE49-F238E27FC236}">
                <a16:creationId xmlns:a16="http://schemas.microsoft.com/office/drawing/2014/main" id="{9215F9F2-006D-7B46-708B-70217B234A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38CDA649-B5FF-AFA0-8CA9-CCBCA3F2D6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33EC2A64-A3A5-C3ED-CCE3-CF4FD00D323B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A4B47A61-CAA2-1E69-12C7-1165447C18FC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9F93E455-54A0-EC3D-BDD1-A9C465A934D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96772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標題及直排文字" preserve="1" userDrawn="1">
  <p:cSld name="章節扉頁24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服裝, 人員, 男人, 禮服 的圖片&#10;&#10;自動產生的描述">
            <a:extLst>
              <a:ext uri="{FF2B5EF4-FFF2-40B4-BE49-F238E27FC236}">
                <a16:creationId xmlns:a16="http://schemas.microsoft.com/office/drawing/2014/main" id="{24588F31-FD5A-34B8-D8E4-1AECD07088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C95377A3-827A-5482-3FB0-DFC6E30097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71C77E18-057B-AA0E-FB88-CAB8A62DE8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BCD16DC1-2524-2BD0-A84F-D1B8C7934991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E08A6D34-9BF1-52D8-58A3-155D9F48D7E3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03077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標題及直排文字" preserve="1" userDrawn="1">
  <p:cSld name="25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綠色, 鮮豔, 雷射, 光線 的圖片&#10;&#10;自動產生的描述">
            <a:extLst>
              <a:ext uri="{FF2B5EF4-FFF2-40B4-BE49-F238E27FC236}">
                <a16:creationId xmlns:a16="http://schemas.microsoft.com/office/drawing/2014/main" id="{00723F0C-5318-C924-0BE8-B29D1FC14A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9" name="圖片 8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D7AA9611-7983-3A08-FA65-65F6540987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2" name="Google Shape;350;p60">
            <a:extLst>
              <a:ext uri="{FF2B5EF4-FFF2-40B4-BE49-F238E27FC236}">
                <a16:creationId xmlns:a16="http://schemas.microsoft.com/office/drawing/2014/main" id="{355293DF-47E2-0BCF-0D78-991A59EFE8A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8" name="Google Shape;352;p60">
            <a:extLst>
              <a:ext uri="{FF2B5EF4-FFF2-40B4-BE49-F238E27FC236}">
                <a16:creationId xmlns:a16="http://schemas.microsoft.com/office/drawing/2014/main" id="{137A4EE2-701D-19AC-2085-DD4F671B2E91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3" name="Google Shape;351;p60">
            <a:extLst>
              <a:ext uri="{FF2B5EF4-FFF2-40B4-BE49-F238E27FC236}">
                <a16:creationId xmlns:a16="http://schemas.microsoft.com/office/drawing/2014/main" id="{3F41388C-94C7-D76E-D533-6B8303D5E25C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26477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空白頁">
  <p:cSld name="2_空白頁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D83F53B2-C089-89F0-482C-9D79872F8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錄1-6項" preserve="1" userDrawn="1">
  <p:cSld name="目錄1-6項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螢幕擷取畫面, 設計, 文字 的圖片&#10;&#10;自動產生的描述">
            <a:extLst>
              <a:ext uri="{FF2B5EF4-FFF2-40B4-BE49-F238E27FC236}">
                <a16:creationId xmlns:a16="http://schemas.microsoft.com/office/drawing/2014/main" id="{C40D6CB0-A0A3-8870-90F4-0AD5818B53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22" name="Google Shape;22;p1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6" name="Google Shape;26;p19"/>
          <p:cNvSpPr txBox="1">
            <a:spLocks noGrp="1"/>
          </p:cNvSpPr>
          <p:nvPr>
            <p:ph type="body" idx="3" hasCustomPrompt="1"/>
          </p:nvPr>
        </p:nvSpPr>
        <p:spPr>
          <a:xfrm>
            <a:off x="5157890" y="3450777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27" name="Google Shape;27;p19"/>
          <p:cNvSpPr txBox="1">
            <a:spLocks noGrp="1"/>
          </p:cNvSpPr>
          <p:nvPr>
            <p:ph type="body" idx="4" hasCustomPrompt="1"/>
          </p:nvPr>
        </p:nvSpPr>
        <p:spPr>
          <a:xfrm>
            <a:off x="5157890" y="4167092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5" hasCustomPrompt="1"/>
          </p:nvPr>
        </p:nvSpPr>
        <p:spPr>
          <a:xfrm>
            <a:off x="5157890" y="6581904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6" hasCustomPrompt="1"/>
          </p:nvPr>
        </p:nvSpPr>
        <p:spPr>
          <a:xfrm>
            <a:off x="5157890" y="7298219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7" hasCustomPrompt="1"/>
          </p:nvPr>
        </p:nvSpPr>
        <p:spPr>
          <a:xfrm>
            <a:off x="5157890" y="9713032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8" hasCustomPrompt="1"/>
          </p:nvPr>
        </p:nvSpPr>
        <p:spPr>
          <a:xfrm>
            <a:off x="5157890" y="10429347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5" hasCustomPrompt="1"/>
          </p:nvPr>
        </p:nvSpPr>
        <p:spPr>
          <a:xfrm>
            <a:off x="15189395" y="3450777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16" hasCustomPrompt="1"/>
          </p:nvPr>
        </p:nvSpPr>
        <p:spPr>
          <a:xfrm>
            <a:off x="15189395" y="4167092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7" name="Google Shape;37;p19"/>
          <p:cNvSpPr txBox="1">
            <a:spLocks noGrp="1"/>
          </p:cNvSpPr>
          <p:nvPr>
            <p:ph type="body" idx="17" hasCustomPrompt="1"/>
          </p:nvPr>
        </p:nvSpPr>
        <p:spPr>
          <a:xfrm>
            <a:off x="15189395" y="6581904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8" hasCustomPrompt="1"/>
          </p:nvPr>
        </p:nvSpPr>
        <p:spPr>
          <a:xfrm>
            <a:off x="15189395" y="7298219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9" hasCustomPrompt="1"/>
          </p:nvPr>
        </p:nvSpPr>
        <p:spPr>
          <a:xfrm>
            <a:off x="15189395" y="9713032"/>
            <a:ext cx="566976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0" hasCustomPrompt="1"/>
          </p:nvPr>
        </p:nvSpPr>
        <p:spPr>
          <a:xfrm>
            <a:off x="15189395" y="10429347"/>
            <a:ext cx="5794375" cy="83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800"/>
              <a:buNone/>
              <a:defRPr sz="2800" b="0" i="0" spc="30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pic>
        <p:nvPicPr>
          <p:cNvPr id="43" name="Google Shape;43;p19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內容版面配置區 10">
            <a:extLst>
              <a:ext uri="{FF2B5EF4-FFF2-40B4-BE49-F238E27FC236}">
                <a16:creationId xmlns:a16="http://schemas.microsoft.com/office/drawing/2014/main" id="{8C14642F-A067-8C60-27A1-C5F854DCCFF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2769829" y="3288131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  <a:endParaRPr kumimoji="1" lang="zh-TW" altLang="en-US" dirty="0"/>
          </a:p>
        </p:txBody>
      </p:sp>
      <p:sp>
        <p:nvSpPr>
          <p:cNvPr id="13" name="內容版面配置區 10">
            <a:extLst>
              <a:ext uri="{FF2B5EF4-FFF2-40B4-BE49-F238E27FC236}">
                <a16:creationId xmlns:a16="http://schemas.microsoft.com/office/drawing/2014/main" id="{0C0464E5-4C4A-9659-5FCC-3F9A44001DAF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769829" y="6414103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  <a:endParaRPr kumimoji="1" lang="zh-TW" altLang="en-US" dirty="0"/>
          </a:p>
        </p:txBody>
      </p:sp>
      <p:sp>
        <p:nvSpPr>
          <p:cNvPr id="16" name="內容版面配置區 10">
            <a:extLst>
              <a:ext uri="{FF2B5EF4-FFF2-40B4-BE49-F238E27FC236}">
                <a16:creationId xmlns:a16="http://schemas.microsoft.com/office/drawing/2014/main" id="{ABE8D88A-6B11-F10D-EB4B-CA192AD1A64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769829" y="9497545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  <a:endParaRPr kumimoji="1" lang="zh-TW" altLang="en-US" dirty="0"/>
          </a:p>
        </p:txBody>
      </p:sp>
      <p:sp>
        <p:nvSpPr>
          <p:cNvPr id="20" name="內容版面配置區 10">
            <a:extLst>
              <a:ext uri="{FF2B5EF4-FFF2-40B4-BE49-F238E27FC236}">
                <a16:creationId xmlns:a16="http://schemas.microsoft.com/office/drawing/2014/main" id="{741A9285-4C78-D34E-0180-2AE2CC2B08E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2806964" y="3288131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  <a:endParaRPr kumimoji="1" lang="zh-TW" altLang="en-US" dirty="0"/>
          </a:p>
        </p:txBody>
      </p:sp>
      <p:sp>
        <p:nvSpPr>
          <p:cNvPr id="21" name="內容版面配置區 10">
            <a:extLst>
              <a:ext uri="{FF2B5EF4-FFF2-40B4-BE49-F238E27FC236}">
                <a16:creationId xmlns:a16="http://schemas.microsoft.com/office/drawing/2014/main" id="{15036951-3CE0-26F4-02E2-45C4D673F65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2806964" y="6414103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  <a:endParaRPr kumimoji="1" lang="zh-TW" altLang="en-US" dirty="0"/>
          </a:p>
        </p:txBody>
      </p:sp>
      <p:sp>
        <p:nvSpPr>
          <p:cNvPr id="45" name="內容版面配置區 10">
            <a:extLst>
              <a:ext uri="{FF2B5EF4-FFF2-40B4-BE49-F238E27FC236}">
                <a16:creationId xmlns:a16="http://schemas.microsoft.com/office/drawing/2014/main" id="{09730118-73FE-E5E7-E81F-A88DDA4245F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2806964" y="9497545"/>
            <a:ext cx="2264591" cy="1757921"/>
          </a:xfrm>
        </p:spPr>
        <p:txBody>
          <a:bodyPr>
            <a:noAutofit/>
          </a:bodyPr>
          <a:lstStyle>
            <a:lvl1pPr marL="0" indent="0">
              <a:buNone/>
              <a:defRPr sz="12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06</a:t>
            </a:r>
            <a:endParaRPr kumimoji="1" lang="zh-TW" altLang="en-US" dirty="0"/>
          </a:p>
        </p:txBody>
      </p:sp>
      <p:pic>
        <p:nvPicPr>
          <p:cNvPr id="4" name="圖片 3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B7F7AA1E-544E-A2AB-4675-0D7E0860C0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2738625D-5C0A-77EF-09A2-731C0F6A754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11" name="內容版面配置區 9">
            <a:extLst>
              <a:ext uri="{FF2B5EF4-FFF2-40B4-BE49-F238E27FC236}">
                <a16:creationId xmlns:a16="http://schemas.microsoft.com/office/drawing/2014/main" id="{36883050-69ED-279B-9393-B3A09C36468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32881124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錄7-9項" preserve="1" userDrawn="1">
  <p:cSld name="目錄7-9項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0616B647-66FC-4AE4-9E9D-D38E84038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sp>
        <p:nvSpPr>
          <p:cNvPr id="47" name="Google Shape;47;p48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48" name="Google Shape;48;p4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8"/>
          <p:cNvSpPr txBox="1">
            <a:spLocks noGrp="1"/>
          </p:cNvSpPr>
          <p:nvPr>
            <p:ph type="body" idx="1" hasCustomPrompt="1"/>
          </p:nvPr>
        </p:nvSpPr>
        <p:spPr>
          <a:xfrm>
            <a:off x="3260658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1" name="Google Shape;51;p48"/>
          <p:cNvSpPr txBox="1">
            <a:spLocks noGrp="1"/>
          </p:cNvSpPr>
          <p:nvPr>
            <p:ph type="body" idx="3" hasCustomPrompt="1"/>
          </p:nvPr>
        </p:nvSpPr>
        <p:spPr>
          <a:xfrm>
            <a:off x="3260658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52" name="Google Shape;52;p48"/>
          <p:cNvSpPr txBox="1">
            <a:spLocks noGrp="1"/>
          </p:cNvSpPr>
          <p:nvPr>
            <p:ph type="body" idx="4" hasCustomPrompt="1"/>
          </p:nvPr>
        </p:nvSpPr>
        <p:spPr>
          <a:xfrm>
            <a:off x="3260658" y="6374485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6" hasCustomPrompt="1"/>
          </p:nvPr>
        </p:nvSpPr>
        <p:spPr>
          <a:xfrm>
            <a:off x="3260658" y="6985858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55" name="Google Shape;55;p48"/>
          <p:cNvSpPr txBox="1">
            <a:spLocks noGrp="1"/>
          </p:cNvSpPr>
          <p:nvPr>
            <p:ph type="body" idx="7" hasCustomPrompt="1"/>
          </p:nvPr>
        </p:nvSpPr>
        <p:spPr>
          <a:xfrm>
            <a:off x="3260658" y="9342538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8" hasCustomPrompt="1"/>
          </p:nvPr>
        </p:nvSpPr>
        <p:spPr>
          <a:xfrm>
            <a:off x="3260658" y="9953911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59" name="Google Shape;59;p48"/>
          <p:cNvSpPr txBox="1">
            <a:spLocks noGrp="1"/>
          </p:cNvSpPr>
          <p:nvPr>
            <p:ph type="body" idx="14" hasCustomPrompt="1"/>
          </p:nvPr>
        </p:nvSpPr>
        <p:spPr>
          <a:xfrm>
            <a:off x="10936076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16" hasCustomPrompt="1"/>
          </p:nvPr>
        </p:nvSpPr>
        <p:spPr>
          <a:xfrm>
            <a:off x="10936076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62" name="Google Shape;62;p48"/>
          <p:cNvSpPr txBox="1">
            <a:spLocks noGrp="1"/>
          </p:cNvSpPr>
          <p:nvPr>
            <p:ph type="body" idx="17" hasCustomPrompt="1"/>
          </p:nvPr>
        </p:nvSpPr>
        <p:spPr>
          <a:xfrm>
            <a:off x="10936076" y="6374485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64" name="Google Shape;64;p48"/>
          <p:cNvSpPr txBox="1">
            <a:spLocks noGrp="1"/>
          </p:cNvSpPr>
          <p:nvPr>
            <p:ph type="body" idx="19" hasCustomPrompt="1"/>
          </p:nvPr>
        </p:nvSpPr>
        <p:spPr>
          <a:xfrm>
            <a:off x="10936076" y="6985858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65" name="Google Shape;65;p48"/>
          <p:cNvSpPr txBox="1">
            <a:spLocks noGrp="1"/>
          </p:cNvSpPr>
          <p:nvPr>
            <p:ph type="body" idx="20" hasCustomPrompt="1"/>
          </p:nvPr>
        </p:nvSpPr>
        <p:spPr>
          <a:xfrm>
            <a:off x="10936076" y="9342538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66" name="Google Shape;66;p48"/>
          <p:cNvSpPr txBox="1">
            <a:spLocks noGrp="1"/>
          </p:cNvSpPr>
          <p:nvPr>
            <p:ph type="body" idx="21" hasCustomPrompt="1"/>
          </p:nvPr>
        </p:nvSpPr>
        <p:spPr>
          <a:xfrm>
            <a:off x="10936076" y="9953911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68" name="Google Shape;68;p48"/>
          <p:cNvSpPr txBox="1">
            <a:spLocks noGrp="1"/>
          </p:cNvSpPr>
          <p:nvPr>
            <p:ph type="body" idx="23" hasCustomPrompt="1"/>
          </p:nvPr>
        </p:nvSpPr>
        <p:spPr>
          <a:xfrm>
            <a:off x="18611493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70" name="Google Shape;70;p48"/>
          <p:cNvSpPr txBox="1">
            <a:spLocks noGrp="1"/>
          </p:cNvSpPr>
          <p:nvPr>
            <p:ph type="body" idx="25" hasCustomPrompt="1"/>
          </p:nvPr>
        </p:nvSpPr>
        <p:spPr>
          <a:xfrm>
            <a:off x="18611493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71" name="Google Shape;71;p48"/>
          <p:cNvSpPr txBox="1">
            <a:spLocks noGrp="1"/>
          </p:cNvSpPr>
          <p:nvPr>
            <p:ph type="body" idx="26" hasCustomPrompt="1"/>
          </p:nvPr>
        </p:nvSpPr>
        <p:spPr>
          <a:xfrm>
            <a:off x="18611493" y="6374485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73" name="Google Shape;73;p48"/>
          <p:cNvSpPr txBox="1">
            <a:spLocks noGrp="1"/>
          </p:cNvSpPr>
          <p:nvPr>
            <p:ph type="body" idx="28" hasCustomPrompt="1"/>
          </p:nvPr>
        </p:nvSpPr>
        <p:spPr>
          <a:xfrm>
            <a:off x="18611493" y="6985858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74" name="Google Shape;74;p48"/>
          <p:cNvSpPr txBox="1">
            <a:spLocks noGrp="1"/>
          </p:cNvSpPr>
          <p:nvPr>
            <p:ph type="body" idx="29" hasCustomPrompt="1"/>
          </p:nvPr>
        </p:nvSpPr>
        <p:spPr>
          <a:xfrm>
            <a:off x="18611493" y="9342538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75" name="Google Shape;75;p48"/>
          <p:cNvSpPr txBox="1">
            <a:spLocks noGrp="1"/>
          </p:cNvSpPr>
          <p:nvPr>
            <p:ph type="body" idx="30" hasCustomPrompt="1"/>
          </p:nvPr>
        </p:nvSpPr>
        <p:spPr>
          <a:xfrm>
            <a:off x="18611493" y="9953911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pic>
        <p:nvPicPr>
          <p:cNvPr id="77" name="Google Shape;77;p4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072588-2041-231F-77B7-EE4E0AEC9FE8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1188720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</a:t>
            </a:r>
            <a:endParaRPr kumimoji="1" lang="zh-TW" altLang="en-US" dirty="0"/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E4763616-89A0-5932-373F-4F302208207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188720" y="6199618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02</a:t>
            </a:r>
            <a:endParaRPr kumimoji="1" lang="zh-TW" altLang="en-US" dirty="0"/>
          </a:p>
        </p:txBody>
      </p:sp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CCB4523D-3544-51DB-B537-5750F502D35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188720" y="9211536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03</a:t>
            </a:r>
            <a:endParaRPr kumimoji="1" lang="zh-TW" altLang="en-US" dirty="0"/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id="{1B0862EE-CF4E-05CB-D240-CE15CA05C8D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865427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04</a:t>
            </a:r>
            <a:endParaRPr kumimoji="1" lang="zh-TW" altLang="en-US" dirty="0"/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6C79ABB7-9561-E150-473A-FB3113A4044F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865427" y="6199618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05</a:t>
            </a:r>
            <a:endParaRPr kumimoji="1" lang="zh-TW" altLang="en-US" dirty="0"/>
          </a:p>
        </p:txBody>
      </p:sp>
      <p:sp>
        <p:nvSpPr>
          <p:cNvPr id="14" name="內容版面配置區 3">
            <a:extLst>
              <a:ext uri="{FF2B5EF4-FFF2-40B4-BE49-F238E27FC236}">
                <a16:creationId xmlns:a16="http://schemas.microsoft.com/office/drawing/2014/main" id="{3C91FE86-10CB-B5B9-83D9-CD1318949108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865427" y="9211536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06</a:t>
            </a:r>
            <a:endParaRPr kumimoji="1" lang="zh-TW" altLang="en-US" dirty="0"/>
          </a:p>
        </p:txBody>
      </p:sp>
      <p:sp>
        <p:nvSpPr>
          <p:cNvPr id="18" name="內容版面配置區 3">
            <a:extLst>
              <a:ext uri="{FF2B5EF4-FFF2-40B4-BE49-F238E27FC236}">
                <a16:creationId xmlns:a16="http://schemas.microsoft.com/office/drawing/2014/main" id="{62BB200F-CA86-4F9D-2054-BEEF2090BC6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16542134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07</a:t>
            </a:r>
            <a:endParaRPr kumimoji="1" lang="zh-TW" altLang="en-US" dirty="0"/>
          </a:p>
        </p:txBody>
      </p:sp>
      <p:sp>
        <p:nvSpPr>
          <p:cNvPr id="19" name="內容版面配置區 3">
            <a:extLst>
              <a:ext uri="{FF2B5EF4-FFF2-40B4-BE49-F238E27FC236}">
                <a16:creationId xmlns:a16="http://schemas.microsoft.com/office/drawing/2014/main" id="{5F2DF2EC-8076-8ECF-99E3-B8E141019BB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16542134" y="6199618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08</a:t>
            </a:r>
            <a:endParaRPr kumimoji="1" lang="zh-TW" altLang="en-US" dirty="0"/>
          </a:p>
        </p:txBody>
      </p:sp>
      <p:sp>
        <p:nvSpPr>
          <p:cNvPr id="20" name="內容版面配置區 3">
            <a:extLst>
              <a:ext uri="{FF2B5EF4-FFF2-40B4-BE49-F238E27FC236}">
                <a16:creationId xmlns:a16="http://schemas.microsoft.com/office/drawing/2014/main" id="{6C0DB6B5-6697-4924-7BEE-B7520208E381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6542134" y="9211536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09</a:t>
            </a:r>
            <a:endParaRPr kumimoji="1" lang="zh-TW" altLang="en-US" dirty="0"/>
          </a:p>
        </p:txBody>
      </p:sp>
      <p:pic>
        <p:nvPicPr>
          <p:cNvPr id="2" name="圖片 1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6A1F0F8A-1443-A9E5-A9DB-1370AE83161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3" name="內容版面配置區 4">
            <a:extLst>
              <a:ext uri="{FF2B5EF4-FFF2-40B4-BE49-F238E27FC236}">
                <a16:creationId xmlns:a16="http://schemas.microsoft.com/office/drawing/2014/main" id="{04F5C0AA-592F-5B75-783C-281D78DB79C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5" name="內容版面配置區 9">
            <a:extLst>
              <a:ext uri="{FF2B5EF4-FFF2-40B4-BE49-F238E27FC236}">
                <a16:creationId xmlns:a16="http://schemas.microsoft.com/office/drawing/2014/main" id="{7BFA2518-EF24-91B5-9D58-9B7310797E8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285286553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錄7-9項" preserve="1" userDrawn="1">
  <p:cSld name="1_目錄7-9項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44D33E01-AAC3-31E8-A458-CEFCC8FAF5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7" name="圖片 6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871315A1-74A6-01F3-A991-E6242EC3DC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47" name="Google Shape;47;p48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48" name="Google Shape;48;p48"/>
          <p:cNvPicPr preferRelativeResize="0"/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8"/>
          <p:cNvSpPr txBox="1">
            <a:spLocks noGrp="1"/>
          </p:cNvSpPr>
          <p:nvPr>
            <p:ph type="body" idx="1" hasCustomPrompt="1"/>
          </p:nvPr>
        </p:nvSpPr>
        <p:spPr>
          <a:xfrm>
            <a:off x="3260658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1" name="Google Shape;51;p48"/>
          <p:cNvSpPr txBox="1">
            <a:spLocks noGrp="1"/>
          </p:cNvSpPr>
          <p:nvPr>
            <p:ph type="body" idx="3" hasCustomPrompt="1"/>
          </p:nvPr>
        </p:nvSpPr>
        <p:spPr>
          <a:xfrm>
            <a:off x="3260658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52" name="Google Shape;52;p48"/>
          <p:cNvSpPr txBox="1">
            <a:spLocks noGrp="1"/>
          </p:cNvSpPr>
          <p:nvPr>
            <p:ph type="body" idx="4" hasCustomPrompt="1"/>
          </p:nvPr>
        </p:nvSpPr>
        <p:spPr>
          <a:xfrm>
            <a:off x="3260658" y="5605026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6" hasCustomPrompt="1"/>
          </p:nvPr>
        </p:nvSpPr>
        <p:spPr>
          <a:xfrm>
            <a:off x="3260658" y="6342155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pic>
        <p:nvPicPr>
          <p:cNvPr id="77" name="Google Shape;77;p48"/>
          <p:cNvPicPr preferRelativeResize="0"/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072588-2041-231F-77B7-EE4E0AEC9FE8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1219200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</a:t>
            </a:r>
            <a:endParaRPr kumimoji="1" lang="zh-TW" altLang="en-US" dirty="0"/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E4763616-89A0-5932-373F-4F302208207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19200" y="549548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02</a:t>
            </a:r>
            <a:endParaRPr kumimoji="1" lang="zh-TW" altLang="en-US" dirty="0"/>
          </a:p>
        </p:txBody>
      </p:sp>
      <p:sp>
        <p:nvSpPr>
          <p:cNvPr id="9" name="Google Shape;55;p48">
            <a:extLst>
              <a:ext uri="{FF2B5EF4-FFF2-40B4-BE49-F238E27FC236}">
                <a16:creationId xmlns:a16="http://schemas.microsoft.com/office/drawing/2014/main" id="{4B759B29-B31D-3F7C-41DF-2915780319DE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3260658" y="10242057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10" name="Google Shape;56;p48">
            <a:extLst>
              <a:ext uri="{FF2B5EF4-FFF2-40B4-BE49-F238E27FC236}">
                <a16:creationId xmlns:a16="http://schemas.microsoft.com/office/drawing/2014/main" id="{F852BC74-F4BC-9184-F886-FE2F2B660F0E}"/>
              </a:ext>
            </a:extLst>
          </p:cNvPr>
          <p:cNvSpPr txBox="1">
            <a:spLocks noGrp="1"/>
          </p:cNvSpPr>
          <p:nvPr>
            <p:ph type="body" idx="8" hasCustomPrompt="1"/>
          </p:nvPr>
        </p:nvSpPr>
        <p:spPr>
          <a:xfrm>
            <a:off x="3260658" y="10853430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11" name="內容版面配置區 3">
            <a:extLst>
              <a:ext uri="{FF2B5EF4-FFF2-40B4-BE49-F238E27FC236}">
                <a16:creationId xmlns:a16="http://schemas.microsoft.com/office/drawing/2014/main" id="{03DE5DB4-53C2-8669-99EA-A925FD76125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219200" y="1011105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04</a:t>
            </a:r>
            <a:endParaRPr kumimoji="1" lang="zh-TW" altLang="en-US" dirty="0"/>
          </a:p>
        </p:txBody>
      </p:sp>
      <p:sp>
        <p:nvSpPr>
          <p:cNvPr id="15" name="Google Shape;52;p48">
            <a:extLst>
              <a:ext uri="{FF2B5EF4-FFF2-40B4-BE49-F238E27FC236}">
                <a16:creationId xmlns:a16="http://schemas.microsoft.com/office/drawing/2014/main" id="{5CF75A7F-4C81-4DDE-7428-0AA1D97A5FB2}"/>
              </a:ext>
            </a:extLst>
          </p:cNvPr>
          <p:cNvSpPr txBox="1">
            <a:spLocks noGrp="1"/>
          </p:cNvSpPr>
          <p:nvPr>
            <p:ph type="body" idx="42" hasCustomPrompt="1"/>
          </p:nvPr>
        </p:nvSpPr>
        <p:spPr>
          <a:xfrm>
            <a:off x="3260658" y="792354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16" name="Google Shape;54;p48">
            <a:extLst>
              <a:ext uri="{FF2B5EF4-FFF2-40B4-BE49-F238E27FC236}">
                <a16:creationId xmlns:a16="http://schemas.microsoft.com/office/drawing/2014/main" id="{5A6E7BC9-B63C-D5B4-B2A1-626C73B03FAE}"/>
              </a:ext>
            </a:extLst>
          </p:cNvPr>
          <p:cNvSpPr txBox="1">
            <a:spLocks noGrp="1"/>
          </p:cNvSpPr>
          <p:nvPr>
            <p:ph type="body" idx="43" hasCustomPrompt="1"/>
          </p:nvPr>
        </p:nvSpPr>
        <p:spPr>
          <a:xfrm>
            <a:off x="3260658" y="8597793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17" name="內容版面配置區 3">
            <a:extLst>
              <a:ext uri="{FF2B5EF4-FFF2-40B4-BE49-F238E27FC236}">
                <a16:creationId xmlns:a16="http://schemas.microsoft.com/office/drawing/2014/main" id="{7E1AD10C-B30B-9469-BF22-CFEC7984DADF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1219200" y="780327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03</a:t>
            </a:r>
            <a:endParaRPr kumimoji="1" lang="zh-TW" altLang="en-US" dirty="0"/>
          </a:p>
        </p:txBody>
      </p:sp>
      <p:sp>
        <p:nvSpPr>
          <p:cNvPr id="33" name="Google Shape;49;p48">
            <a:extLst>
              <a:ext uri="{FF2B5EF4-FFF2-40B4-BE49-F238E27FC236}">
                <a16:creationId xmlns:a16="http://schemas.microsoft.com/office/drawing/2014/main" id="{EFF8CB59-F8B1-902B-D991-FF237D4D1864}"/>
              </a:ext>
            </a:extLst>
          </p:cNvPr>
          <p:cNvSpPr txBox="1">
            <a:spLocks noGrp="1"/>
          </p:cNvSpPr>
          <p:nvPr>
            <p:ph type="body" idx="45" hasCustomPrompt="1"/>
          </p:nvPr>
        </p:nvSpPr>
        <p:spPr>
          <a:xfrm>
            <a:off x="10937365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4" name="Google Shape;51;p48">
            <a:extLst>
              <a:ext uri="{FF2B5EF4-FFF2-40B4-BE49-F238E27FC236}">
                <a16:creationId xmlns:a16="http://schemas.microsoft.com/office/drawing/2014/main" id="{C03F2846-022F-9569-93A7-E20D13DA2938}"/>
              </a:ext>
            </a:extLst>
          </p:cNvPr>
          <p:cNvSpPr txBox="1">
            <a:spLocks noGrp="1"/>
          </p:cNvSpPr>
          <p:nvPr>
            <p:ph type="body" idx="46" hasCustomPrompt="1"/>
          </p:nvPr>
        </p:nvSpPr>
        <p:spPr>
          <a:xfrm>
            <a:off x="10937365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5" name="Google Shape;52;p48">
            <a:extLst>
              <a:ext uri="{FF2B5EF4-FFF2-40B4-BE49-F238E27FC236}">
                <a16:creationId xmlns:a16="http://schemas.microsoft.com/office/drawing/2014/main" id="{E5AC9D1E-38A5-32F6-6CBB-ED9F2610B57A}"/>
              </a:ext>
            </a:extLst>
          </p:cNvPr>
          <p:cNvSpPr txBox="1">
            <a:spLocks noGrp="1"/>
          </p:cNvSpPr>
          <p:nvPr>
            <p:ph type="body" idx="47" hasCustomPrompt="1"/>
          </p:nvPr>
        </p:nvSpPr>
        <p:spPr>
          <a:xfrm>
            <a:off x="10937365" y="5605026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6" name="Google Shape;54;p48">
            <a:extLst>
              <a:ext uri="{FF2B5EF4-FFF2-40B4-BE49-F238E27FC236}">
                <a16:creationId xmlns:a16="http://schemas.microsoft.com/office/drawing/2014/main" id="{647615AB-D8BD-1DB7-976D-7299AB32DEC4}"/>
              </a:ext>
            </a:extLst>
          </p:cNvPr>
          <p:cNvSpPr txBox="1">
            <a:spLocks noGrp="1"/>
          </p:cNvSpPr>
          <p:nvPr>
            <p:ph type="body" idx="48" hasCustomPrompt="1"/>
          </p:nvPr>
        </p:nvSpPr>
        <p:spPr>
          <a:xfrm>
            <a:off x="10937365" y="6342155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7" name="內容版面配置區 3">
            <a:extLst>
              <a:ext uri="{FF2B5EF4-FFF2-40B4-BE49-F238E27FC236}">
                <a16:creationId xmlns:a16="http://schemas.microsoft.com/office/drawing/2014/main" id="{DB41256E-1E85-2443-ADF8-32AFD02D6592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8895907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05</a:t>
            </a:r>
            <a:endParaRPr kumimoji="1" lang="zh-TW" altLang="en-US" dirty="0"/>
          </a:p>
        </p:txBody>
      </p:sp>
      <p:sp>
        <p:nvSpPr>
          <p:cNvPr id="38" name="內容版面配置區 3">
            <a:extLst>
              <a:ext uri="{FF2B5EF4-FFF2-40B4-BE49-F238E27FC236}">
                <a16:creationId xmlns:a16="http://schemas.microsoft.com/office/drawing/2014/main" id="{C4037611-C76D-237B-C353-AF13B08F4205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895907" y="549548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06</a:t>
            </a:r>
            <a:endParaRPr kumimoji="1" lang="zh-TW" altLang="en-US" dirty="0"/>
          </a:p>
        </p:txBody>
      </p:sp>
      <p:sp>
        <p:nvSpPr>
          <p:cNvPr id="39" name="Google Shape;55;p48">
            <a:extLst>
              <a:ext uri="{FF2B5EF4-FFF2-40B4-BE49-F238E27FC236}">
                <a16:creationId xmlns:a16="http://schemas.microsoft.com/office/drawing/2014/main" id="{8D920E5A-C18E-4BCD-EA9E-4ED4D6BD9A2E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10937365" y="10242057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40" name="Google Shape;56;p48">
            <a:extLst>
              <a:ext uri="{FF2B5EF4-FFF2-40B4-BE49-F238E27FC236}">
                <a16:creationId xmlns:a16="http://schemas.microsoft.com/office/drawing/2014/main" id="{F5286FCD-FE28-E96C-E041-D5D35EA26010}"/>
              </a:ext>
            </a:extLst>
          </p:cNvPr>
          <p:cNvSpPr txBox="1">
            <a:spLocks noGrp="1"/>
          </p:cNvSpPr>
          <p:nvPr>
            <p:ph type="body" idx="52" hasCustomPrompt="1"/>
          </p:nvPr>
        </p:nvSpPr>
        <p:spPr>
          <a:xfrm>
            <a:off x="10937365" y="10853430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41" name="內容版面配置區 3">
            <a:extLst>
              <a:ext uri="{FF2B5EF4-FFF2-40B4-BE49-F238E27FC236}">
                <a16:creationId xmlns:a16="http://schemas.microsoft.com/office/drawing/2014/main" id="{69159D91-6883-F099-A8D7-C9671F0DC55B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8895907" y="1011105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08</a:t>
            </a:r>
            <a:endParaRPr kumimoji="1" lang="zh-TW" altLang="en-US" dirty="0"/>
          </a:p>
        </p:txBody>
      </p:sp>
      <p:sp>
        <p:nvSpPr>
          <p:cNvPr id="42" name="Google Shape;52;p48">
            <a:extLst>
              <a:ext uri="{FF2B5EF4-FFF2-40B4-BE49-F238E27FC236}">
                <a16:creationId xmlns:a16="http://schemas.microsoft.com/office/drawing/2014/main" id="{DE75F117-B70B-6D99-BA8D-68488D611136}"/>
              </a:ext>
            </a:extLst>
          </p:cNvPr>
          <p:cNvSpPr txBox="1">
            <a:spLocks noGrp="1"/>
          </p:cNvSpPr>
          <p:nvPr>
            <p:ph type="body" idx="54" hasCustomPrompt="1"/>
          </p:nvPr>
        </p:nvSpPr>
        <p:spPr>
          <a:xfrm>
            <a:off x="10937365" y="792354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43" name="Google Shape;54;p48">
            <a:extLst>
              <a:ext uri="{FF2B5EF4-FFF2-40B4-BE49-F238E27FC236}">
                <a16:creationId xmlns:a16="http://schemas.microsoft.com/office/drawing/2014/main" id="{8513B3B2-7391-5D2D-4CF0-1B73C11A5FFF}"/>
              </a:ext>
            </a:extLst>
          </p:cNvPr>
          <p:cNvSpPr txBox="1">
            <a:spLocks noGrp="1"/>
          </p:cNvSpPr>
          <p:nvPr>
            <p:ph type="body" idx="55" hasCustomPrompt="1"/>
          </p:nvPr>
        </p:nvSpPr>
        <p:spPr>
          <a:xfrm>
            <a:off x="10937365" y="8597793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44" name="內容版面配置區 3">
            <a:extLst>
              <a:ext uri="{FF2B5EF4-FFF2-40B4-BE49-F238E27FC236}">
                <a16:creationId xmlns:a16="http://schemas.microsoft.com/office/drawing/2014/main" id="{4953F622-44AD-A5F3-A288-4969C78297B5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895907" y="780327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07</a:t>
            </a:r>
            <a:endParaRPr kumimoji="1" lang="zh-TW" altLang="en-US" dirty="0"/>
          </a:p>
        </p:txBody>
      </p:sp>
      <p:sp>
        <p:nvSpPr>
          <p:cNvPr id="80" name="Google Shape;49;p48">
            <a:extLst>
              <a:ext uri="{FF2B5EF4-FFF2-40B4-BE49-F238E27FC236}">
                <a16:creationId xmlns:a16="http://schemas.microsoft.com/office/drawing/2014/main" id="{7846678E-BB8F-FAA4-3097-15AE145DD0D0}"/>
              </a:ext>
            </a:extLst>
          </p:cNvPr>
          <p:cNvSpPr txBox="1">
            <a:spLocks noGrp="1"/>
          </p:cNvSpPr>
          <p:nvPr>
            <p:ph type="body" idx="57" hasCustomPrompt="1"/>
          </p:nvPr>
        </p:nvSpPr>
        <p:spPr>
          <a:xfrm>
            <a:off x="18614072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81" name="Google Shape;51;p48">
            <a:extLst>
              <a:ext uri="{FF2B5EF4-FFF2-40B4-BE49-F238E27FC236}">
                <a16:creationId xmlns:a16="http://schemas.microsoft.com/office/drawing/2014/main" id="{99413290-99F0-41EA-5C9A-9F070978C03D}"/>
              </a:ext>
            </a:extLst>
          </p:cNvPr>
          <p:cNvSpPr txBox="1">
            <a:spLocks noGrp="1"/>
          </p:cNvSpPr>
          <p:nvPr>
            <p:ph type="body" idx="58" hasCustomPrompt="1"/>
          </p:nvPr>
        </p:nvSpPr>
        <p:spPr>
          <a:xfrm>
            <a:off x="18614072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82" name="Google Shape;52;p48">
            <a:extLst>
              <a:ext uri="{FF2B5EF4-FFF2-40B4-BE49-F238E27FC236}">
                <a16:creationId xmlns:a16="http://schemas.microsoft.com/office/drawing/2014/main" id="{32735397-E169-FF28-2DCF-F93B81F8D7D9}"/>
              </a:ext>
            </a:extLst>
          </p:cNvPr>
          <p:cNvSpPr txBox="1">
            <a:spLocks noGrp="1"/>
          </p:cNvSpPr>
          <p:nvPr>
            <p:ph type="body" idx="59" hasCustomPrompt="1"/>
          </p:nvPr>
        </p:nvSpPr>
        <p:spPr>
          <a:xfrm>
            <a:off x="18614072" y="5605026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83" name="Google Shape;54;p48">
            <a:extLst>
              <a:ext uri="{FF2B5EF4-FFF2-40B4-BE49-F238E27FC236}">
                <a16:creationId xmlns:a16="http://schemas.microsoft.com/office/drawing/2014/main" id="{73A74DED-C75A-198A-C0B8-A6C91A60F695}"/>
              </a:ext>
            </a:extLst>
          </p:cNvPr>
          <p:cNvSpPr txBox="1">
            <a:spLocks noGrp="1"/>
          </p:cNvSpPr>
          <p:nvPr>
            <p:ph type="body" idx="60" hasCustomPrompt="1"/>
          </p:nvPr>
        </p:nvSpPr>
        <p:spPr>
          <a:xfrm>
            <a:off x="18614072" y="6342155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84" name="內容版面配置區 3">
            <a:extLst>
              <a:ext uri="{FF2B5EF4-FFF2-40B4-BE49-F238E27FC236}">
                <a16:creationId xmlns:a16="http://schemas.microsoft.com/office/drawing/2014/main" id="{A94101AF-98F8-889C-1DC7-98D86F7619D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6572613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09</a:t>
            </a:r>
            <a:endParaRPr kumimoji="1" lang="zh-TW" altLang="en-US" dirty="0"/>
          </a:p>
        </p:txBody>
      </p:sp>
      <p:sp>
        <p:nvSpPr>
          <p:cNvPr id="85" name="內容版面配置區 3">
            <a:extLst>
              <a:ext uri="{FF2B5EF4-FFF2-40B4-BE49-F238E27FC236}">
                <a16:creationId xmlns:a16="http://schemas.microsoft.com/office/drawing/2014/main" id="{DE10F963-21D7-709A-8FBF-B516A5C7D6C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6572613" y="549548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10</a:t>
            </a:r>
            <a:endParaRPr kumimoji="1" lang="zh-TW" altLang="en-US" dirty="0"/>
          </a:p>
        </p:txBody>
      </p:sp>
      <p:sp>
        <p:nvSpPr>
          <p:cNvPr id="86" name="Google Shape;55;p48">
            <a:extLst>
              <a:ext uri="{FF2B5EF4-FFF2-40B4-BE49-F238E27FC236}">
                <a16:creationId xmlns:a16="http://schemas.microsoft.com/office/drawing/2014/main" id="{2AF63898-ED11-43CF-38E7-AB7DF8DD8D37}"/>
              </a:ext>
            </a:extLst>
          </p:cNvPr>
          <p:cNvSpPr txBox="1">
            <a:spLocks noGrp="1"/>
          </p:cNvSpPr>
          <p:nvPr>
            <p:ph type="body" idx="63" hasCustomPrompt="1"/>
          </p:nvPr>
        </p:nvSpPr>
        <p:spPr>
          <a:xfrm>
            <a:off x="18614072" y="10242057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87" name="Google Shape;56;p48">
            <a:extLst>
              <a:ext uri="{FF2B5EF4-FFF2-40B4-BE49-F238E27FC236}">
                <a16:creationId xmlns:a16="http://schemas.microsoft.com/office/drawing/2014/main" id="{C465009B-8151-F561-FFF9-BBC731707F91}"/>
              </a:ext>
            </a:extLst>
          </p:cNvPr>
          <p:cNvSpPr txBox="1">
            <a:spLocks noGrp="1"/>
          </p:cNvSpPr>
          <p:nvPr>
            <p:ph type="body" idx="64" hasCustomPrompt="1"/>
          </p:nvPr>
        </p:nvSpPr>
        <p:spPr>
          <a:xfrm>
            <a:off x="18614072" y="10853430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88" name="內容版面配置區 3">
            <a:extLst>
              <a:ext uri="{FF2B5EF4-FFF2-40B4-BE49-F238E27FC236}">
                <a16:creationId xmlns:a16="http://schemas.microsoft.com/office/drawing/2014/main" id="{9344499E-0CB0-7EA2-7170-94FC328208A8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16572613" y="1011105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12</a:t>
            </a:r>
            <a:endParaRPr kumimoji="1" lang="zh-TW" altLang="en-US" dirty="0"/>
          </a:p>
        </p:txBody>
      </p:sp>
      <p:sp>
        <p:nvSpPr>
          <p:cNvPr id="89" name="Google Shape;52;p48">
            <a:extLst>
              <a:ext uri="{FF2B5EF4-FFF2-40B4-BE49-F238E27FC236}">
                <a16:creationId xmlns:a16="http://schemas.microsoft.com/office/drawing/2014/main" id="{1641A285-6B98-AD67-5876-EE055ED0FA13}"/>
              </a:ext>
            </a:extLst>
          </p:cNvPr>
          <p:cNvSpPr txBox="1">
            <a:spLocks noGrp="1"/>
          </p:cNvSpPr>
          <p:nvPr>
            <p:ph type="body" idx="66" hasCustomPrompt="1"/>
          </p:nvPr>
        </p:nvSpPr>
        <p:spPr>
          <a:xfrm>
            <a:off x="18614072" y="792354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90" name="Google Shape;54;p48">
            <a:extLst>
              <a:ext uri="{FF2B5EF4-FFF2-40B4-BE49-F238E27FC236}">
                <a16:creationId xmlns:a16="http://schemas.microsoft.com/office/drawing/2014/main" id="{DD60B2FC-0D57-4937-DCF8-D39B10EB6FFD}"/>
              </a:ext>
            </a:extLst>
          </p:cNvPr>
          <p:cNvSpPr txBox="1">
            <a:spLocks noGrp="1"/>
          </p:cNvSpPr>
          <p:nvPr>
            <p:ph type="body" idx="67" hasCustomPrompt="1"/>
          </p:nvPr>
        </p:nvSpPr>
        <p:spPr>
          <a:xfrm>
            <a:off x="18614072" y="8597793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91" name="內容版面配置區 3">
            <a:extLst>
              <a:ext uri="{FF2B5EF4-FFF2-40B4-BE49-F238E27FC236}">
                <a16:creationId xmlns:a16="http://schemas.microsoft.com/office/drawing/2014/main" id="{90726906-EEEB-C86D-BD75-CDBB83475943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16572613" y="780327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11</a:t>
            </a:r>
            <a:endParaRPr kumimoji="1" lang="zh-TW" altLang="en-US" dirty="0"/>
          </a:p>
        </p:txBody>
      </p:sp>
      <p:sp>
        <p:nvSpPr>
          <p:cNvPr id="2" name="內容版面配置區 4">
            <a:extLst>
              <a:ext uri="{FF2B5EF4-FFF2-40B4-BE49-F238E27FC236}">
                <a16:creationId xmlns:a16="http://schemas.microsoft.com/office/drawing/2014/main" id="{F785F5B6-8457-ED56-059C-71E58DFD1A2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8" name="內容版面配置區 9">
            <a:extLst>
              <a:ext uri="{FF2B5EF4-FFF2-40B4-BE49-F238E27FC236}">
                <a16:creationId xmlns:a16="http://schemas.microsoft.com/office/drawing/2014/main" id="{7B183BE3-1C48-0588-832C-7B39B970137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184382501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頁無輔助圖形" preserve="1" userDrawn="1">
  <p:cSld name="空白頁無輔助圖形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DAF079FE-7143-6D78-3150-29F4F78E48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5" name="圖片 4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8D1A2A57-22E6-034B-5809-76513D4776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48" name="Google Shape;48;p2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2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內容版面配置區 10">
            <a:extLst>
              <a:ext uri="{FF2B5EF4-FFF2-40B4-BE49-F238E27FC236}">
                <a16:creationId xmlns:a16="http://schemas.microsoft.com/office/drawing/2014/main" id="{F6CE9181-E794-775E-0551-019475A90F9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1785144" y="2632720"/>
            <a:ext cx="20812125" cy="9088438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kumimoji="1" lang="zh-TW" altLang="en-US" dirty="0"/>
          </a:p>
        </p:txBody>
      </p:sp>
      <p:sp>
        <p:nvSpPr>
          <p:cNvPr id="2" name="內容版面配置區 4">
            <a:extLst>
              <a:ext uri="{FF2B5EF4-FFF2-40B4-BE49-F238E27FC236}">
                <a16:creationId xmlns:a16="http://schemas.microsoft.com/office/drawing/2014/main" id="{7AFC6190-5EC9-D8FD-D33E-08C9369D181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6" name="內容版面配置區 9">
            <a:extLst>
              <a:ext uri="{FF2B5EF4-FFF2-40B4-BE49-F238E27FC236}">
                <a16:creationId xmlns:a16="http://schemas.microsoft.com/office/drawing/2014/main" id="{75235383-21E4-01AD-F554-01998C8CE2F6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32026200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頁無輔助圖形" preserve="1" userDrawn="1">
  <p:cSld name="1_空白頁無輔助圖形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DAF079FE-7143-6D78-3150-29F4F78E48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5" name="圖片 4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8D1A2A57-22E6-034B-5809-76513D4776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48" name="Google Shape;48;p2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2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內容版面配置區 10">
            <a:extLst>
              <a:ext uri="{FF2B5EF4-FFF2-40B4-BE49-F238E27FC236}">
                <a16:creationId xmlns:a16="http://schemas.microsoft.com/office/drawing/2014/main" id="{F6CE9181-E794-775E-0551-019475A90F9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1785144" y="2632720"/>
            <a:ext cx="10173766" cy="9088438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kumimoji="1" lang="zh-TW" altLang="en-US" dirty="0"/>
          </a:p>
        </p:txBody>
      </p:sp>
      <p:sp>
        <p:nvSpPr>
          <p:cNvPr id="2" name="內容版面配置區 10">
            <a:extLst>
              <a:ext uri="{FF2B5EF4-FFF2-40B4-BE49-F238E27FC236}">
                <a16:creationId xmlns:a16="http://schemas.microsoft.com/office/drawing/2014/main" id="{82B115A4-518F-F6D6-F8A4-B7814342471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2378803" y="2632720"/>
            <a:ext cx="10173766" cy="9088438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kumimoji="1"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C0FF2BA0-79A0-0299-ACE3-ECF1458E1E6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9" name="內容版面配置區 9">
            <a:extLst>
              <a:ext uri="{FF2B5EF4-FFF2-40B4-BE49-F238E27FC236}">
                <a16:creationId xmlns:a16="http://schemas.microsoft.com/office/drawing/2014/main" id="{01E85691-EB32-E2F7-991E-BCDFE10EA85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178093673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頁" preserve="1" userDrawn="1">
  <p:cSld name="空白頁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, 文字 的圖片&#10;&#10;自動產生的描述">
            <a:extLst>
              <a:ext uri="{FF2B5EF4-FFF2-40B4-BE49-F238E27FC236}">
                <a16:creationId xmlns:a16="http://schemas.microsoft.com/office/drawing/2014/main" id="{BBFCF155-0C67-BBD8-83EF-2E52B224EC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AD07D4FF-1FA0-AD8F-6B16-D232E96B17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pic>
        <p:nvPicPr>
          <p:cNvPr id="54" name="Google Shape;54;p2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5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1;p53">
            <a:extLst>
              <a:ext uri="{FF2B5EF4-FFF2-40B4-BE49-F238E27FC236}">
                <a16:creationId xmlns:a16="http://schemas.microsoft.com/office/drawing/2014/main" id="{7A0B4D4E-604B-9815-01CD-EC61D3A08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95333A5-5D75-476B-F55B-31EE3524D68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7" name="內容版面配置區 9">
            <a:extLst>
              <a:ext uri="{FF2B5EF4-FFF2-40B4-BE49-F238E27FC236}">
                <a16:creationId xmlns:a16="http://schemas.microsoft.com/office/drawing/2014/main" id="{127D1146-BCD1-1C55-ED52-9431877C5E27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15929238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錄7-9項" preserve="1" userDrawn="1">
  <p:cSld name="目錄9-12項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44D33E01-AAC3-31E8-A458-CEFCC8FAF5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7" name="圖片 6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871315A1-74A6-01F3-A991-E6242EC3DC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47" name="Google Shape;47;p48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48" name="Google Shape;48;p48"/>
          <p:cNvPicPr preferRelativeResize="0"/>
          <p:nvPr userDrawn="1"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8"/>
          <p:cNvSpPr txBox="1">
            <a:spLocks noGrp="1"/>
          </p:cNvSpPr>
          <p:nvPr>
            <p:ph type="body" idx="1" hasCustomPrompt="1"/>
          </p:nvPr>
        </p:nvSpPr>
        <p:spPr>
          <a:xfrm>
            <a:off x="3260658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1" name="Google Shape;51;p48"/>
          <p:cNvSpPr txBox="1">
            <a:spLocks noGrp="1"/>
          </p:cNvSpPr>
          <p:nvPr>
            <p:ph type="body" idx="3" hasCustomPrompt="1"/>
          </p:nvPr>
        </p:nvSpPr>
        <p:spPr>
          <a:xfrm>
            <a:off x="3260658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52" name="Google Shape;52;p48"/>
          <p:cNvSpPr txBox="1">
            <a:spLocks noGrp="1"/>
          </p:cNvSpPr>
          <p:nvPr>
            <p:ph type="body" idx="4" hasCustomPrompt="1"/>
          </p:nvPr>
        </p:nvSpPr>
        <p:spPr>
          <a:xfrm>
            <a:off x="3260658" y="5605026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6" hasCustomPrompt="1"/>
          </p:nvPr>
        </p:nvSpPr>
        <p:spPr>
          <a:xfrm>
            <a:off x="3260658" y="6342155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pic>
        <p:nvPicPr>
          <p:cNvPr id="77" name="Google Shape;77;p48"/>
          <p:cNvPicPr preferRelativeResize="0"/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072588-2041-231F-77B7-EE4E0AEC9FE8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1219200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</a:t>
            </a:r>
            <a:endParaRPr kumimoji="1" lang="zh-TW" altLang="en-US" dirty="0"/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E4763616-89A0-5932-373F-4F302208207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219200" y="549548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02</a:t>
            </a:r>
            <a:endParaRPr kumimoji="1" lang="zh-TW" altLang="en-US" dirty="0"/>
          </a:p>
        </p:txBody>
      </p:sp>
      <p:sp>
        <p:nvSpPr>
          <p:cNvPr id="9" name="Google Shape;55;p48">
            <a:extLst>
              <a:ext uri="{FF2B5EF4-FFF2-40B4-BE49-F238E27FC236}">
                <a16:creationId xmlns:a16="http://schemas.microsoft.com/office/drawing/2014/main" id="{4B759B29-B31D-3F7C-41DF-2915780319DE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3260658" y="10242057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10" name="Google Shape;56;p48">
            <a:extLst>
              <a:ext uri="{FF2B5EF4-FFF2-40B4-BE49-F238E27FC236}">
                <a16:creationId xmlns:a16="http://schemas.microsoft.com/office/drawing/2014/main" id="{F852BC74-F4BC-9184-F886-FE2F2B660F0E}"/>
              </a:ext>
            </a:extLst>
          </p:cNvPr>
          <p:cNvSpPr txBox="1">
            <a:spLocks noGrp="1"/>
          </p:cNvSpPr>
          <p:nvPr>
            <p:ph type="body" idx="8" hasCustomPrompt="1"/>
          </p:nvPr>
        </p:nvSpPr>
        <p:spPr>
          <a:xfrm>
            <a:off x="3260658" y="10853430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11" name="內容版面配置區 3">
            <a:extLst>
              <a:ext uri="{FF2B5EF4-FFF2-40B4-BE49-F238E27FC236}">
                <a16:creationId xmlns:a16="http://schemas.microsoft.com/office/drawing/2014/main" id="{03DE5DB4-53C2-8669-99EA-A925FD76125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219200" y="1011105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04</a:t>
            </a:r>
            <a:endParaRPr kumimoji="1" lang="zh-TW" altLang="en-US" dirty="0"/>
          </a:p>
        </p:txBody>
      </p:sp>
      <p:sp>
        <p:nvSpPr>
          <p:cNvPr id="15" name="Google Shape;52;p48">
            <a:extLst>
              <a:ext uri="{FF2B5EF4-FFF2-40B4-BE49-F238E27FC236}">
                <a16:creationId xmlns:a16="http://schemas.microsoft.com/office/drawing/2014/main" id="{5CF75A7F-4C81-4DDE-7428-0AA1D97A5FB2}"/>
              </a:ext>
            </a:extLst>
          </p:cNvPr>
          <p:cNvSpPr txBox="1">
            <a:spLocks noGrp="1"/>
          </p:cNvSpPr>
          <p:nvPr>
            <p:ph type="body" idx="42" hasCustomPrompt="1"/>
          </p:nvPr>
        </p:nvSpPr>
        <p:spPr>
          <a:xfrm>
            <a:off x="3260658" y="792354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16" name="Google Shape;54;p48">
            <a:extLst>
              <a:ext uri="{FF2B5EF4-FFF2-40B4-BE49-F238E27FC236}">
                <a16:creationId xmlns:a16="http://schemas.microsoft.com/office/drawing/2014/main" id="{5A6E7BC9-B63C-D5B4-B2A1-626C73B03FAE}"/>
              </a:ext>
            </a:extLst>
          </p:cNvPr>
          <p:cNvSpPr txBox="1">
            <a:spLocks noGrp="1"/>
          </p:cNvSpPr>
          <p:nvPr>
            <p:ph type="body" idx="43" hasCustomPrompt="1"/>
          </p:nvPr>
        </p:nvSpPr>
        <p:spPr>
          <a:xfrm>
            <a:off x="3260658" y="8597793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17" name="內容版面配置區 3">
            <a:extLst>
              <a:ext uri="{FF2B5EF4-FFF2-40B4-BE49-F238E27FC236}">
                <a16:creationId xmlns:a16="http://schemas.microsoft.com/office/drawing/2014/main" id="{7E1AD10C-B30B-9469-BF22-CFEC7984DADF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1219200" y="780327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03</a:t>
            </a:r>
            <a:endParaRPr kumimoji="1" lang="zh-TW" altLang="en-US" dirty="0"/>
          </a:p>
        </p:txBody>
      </p:sp>
      <p:sp>
        <p:nvSpPr>
          <p:cNvPr id="33" name="Google Shape;49;p48">
            <a:extLst>
              <a:ext uri="{FF2B5EF4-FFF2-40B4-BE49-F238E27FC236}">
                <a16:creationId xmlns:a16="http://schemas.microsoft.com/office/drawing/2014/main" id="{EFF8CB59-F8B1-902B-D991-FF237D4D1864}"/>
              </a:ext>
            </a:extLst>
          </p:cNvPr>
          <p:cNvSpPr txBox="1">
            <a:spLocks noGrp="1"/>
          </p:cNvSpPr>
          <p:nvPr>
            <p:ph type="body" idx="45" hasCustomPrompt="1"/>
          </p:nvPr>
        </p:nvSpPr>
        <p:spPr>
          <a:xfrm>
            <a:off x="10937365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4" name="Google Shape;51;p48">
            <a:extLst>
              <a:ext uri="{FF2B5EF4-FFF2-40B4-BE49-F238E27FC236}">
                <a16:creationId xmlns:a16="http://schemas.microsoft.com/office/drawing/2014/main" id="{C03F2846-022F-9569-93A7-E20D13DA2938}"/>
              </a:ext>
            </a:extLst>
          </p:cNvPr>
          <p:cNvSpPr txBox="1">
            <a:spLocks noGrp="1"/>
          </p:cNvSpPr>
          <p:nvPr>
            <p:ph type="body" idx="46" hasCustomPrompt="1"/>
          </p:nvPr>
        </p:nvSpPr>
        <p:spPr>
          <a:xfrm>
            <a:off x="10937365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5" name="Google Shape;52;p48">
            <a:extLst>
              <a:ext uri="{FF2B5EF4-FFF2-40B4-BE49-F238E27FC236}">
                <a16:creationId xmlns:a16="http://schemas.microsoft.com/office/drawing/2014/main" id="{E5AC9D1E-38A5-32F6-6CBB-ED9F2610B57A}"/>
              </a:ext>
            </a:extLst>
          </p:cNvPr>
          <p:cNvSpPr txBox="1">
            <a:spLocks noGrp="1"/>
          </p:cNvSpPr>
          <p:nvPr>
            <p:ph type="body" idx="47" hasCustomPrompt="1"/>
          </p:nvPr>
        </p:nvSpPr>
        <p:spPr>
          <a:xfrm>
            <a:off x="10937365" y="5605026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36" name="Google Shape;54;p48">
            <a:extLst>
              <a:ext uri="{FF2B5EF4-FFF2-40B4-BE49-F238E27FC236}">
                <a16:creationId xmlns:a16="http://schemas.microsoft.com/office/drawing/2014/main" id="{647615AB-D8BD-1DB7-976D-7299AB32DEC4}"/>
              </a:ext>
            </a:extLst>
          </p:cNvPr>
          <p:cNvSpPr txBox="1">
            <a:spLocks noGrp="1"/>
          </p:cNvSpPr>
          <p:nvPr>
            <p:ph type="body" idx="48" hasCustomPrompt="1"/>
          </p:nvPr>
        </p:nvSpPr>
        <p:spPr>
          <a:xfrm>
            <a:off x="10937365" y="6342155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37" name="內容版面配置區 3">
            <a:extLst>
              <a:ext uri="{FF2B5EF4-FFF2-40B4-BE49-F238E27FC236}">
                <a16:creationId xmlns:a16="http://schemas.microsoft.com/office/drawing/2014/main" id="{DB41256E-1E85-2443-ADF8-32AFD02D6592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8895907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05</a:t>
            </a:r>
            <a:endParaRPr kumimoji="1" lang="zh-TW" altLang="en-US" dirty="0"/>
          </a:p>
        </p:txBody>
      </p:sp>
      <p:sp>
        <p:nvSpPr>
          <p:cNvPr id="38" name="內容版面配置區 3">
            <a:extLst>
              <a:ext uri="{FF2B5EF4-FFF2-40B4-BE49-F238E27FC236}">
                <a16:creationId xmlns:a16="http://schemas.microsoft.com/office/drawing/2014/main" id="{C4037611-C76D-237B-C353-AF13B08F4205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895907" y="549548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06</a:t>
            </a:r>
            <a:endParaRPr kumimoji="1" lang="zh-TW" altLang="en-US" dirty="0"/>
          </a:p>
        </p:txBody>
      </p:sp>
      <p:sp>
        <p:nvSpPr>
          <p:cNvPr id="39" name="Google Shape;55;p48">
            <a:extLst>
              <a:ext uri="{FF2B5EF4-FFF2-40B4-BE49-F238E27FC236}">
                <a16:creationId xmlns:a16="http://schemas.microsoft.com/office/drawing/2014/main" id="{8D920E5A-C18E-4BCD-EA9E-4ED4D6BD9A2E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10937365" y="10242057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40" name="Google Shape;56;p48">
            <a:extLst>
              <a:ext uri="{FF2B5EF4-FFF2-40B4-BE49-F238E27FC236}">
                <a16:creationId xmlns:a16="http://schemas.microsoft.com/office/drawing/2014/main" id="{F5286FCD-FE28-E96C-E041-D5D35EA26010}"/>
              </a:ext>
            </a:extLst>
          </p:cNvPr>
          <p:cNvSpPr txBox="1">
            <a:spLocks noGrp="1"/>
          </p:cNvSpPr>
          <p:nvPr>
            <p:ph type="body" idx="52" hasCustomPrompt="1"/>
          </p:nvPr>
        </p:nvSpPr>
        <p:spPr>
          <a:xfrm>
            <a:off x="10937365" y="10853430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41" name="內容版面配置區 3">
            <a:extLst>
              <a:ext uri="{FF2B5EF4-FFF2-40B4-BE49-F238E27FC236}">
                <a16:creationId xmlns:a16="http://schemas.microsoft.com/office/drawing/2014/main" id="{69159D91-6883-F099-A8D7-C9671F0DC55B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8895907" y="1011105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08</a:t>
            </a:r>
            <a:endParaRPr kumimoji="1" lang="zh-TW" altLang="en-US" dirty="0"/>
          </a:p>
        </p:txBody>
      </p:sp>
      <p:sp>
        <p:nvSpPr>
          <p:cNvPr id="42" name="Google Shape;52;p48">
            <a:extLst>
              <a:ext uri="{FF2B5EF4-FFF2-40B4-BE49-F238E27FC236}">
                <a16:creationId xmlns:a16="http://schemas.microsoft.com/office/drawing/2014/main" id="{DE75F117-B70B-6D99-BA8D-68488D611136}"/>
              </a:ext>
            </a:extLst>
          </p:cNvPr>
          <p:cNvSpPr txBox="1">
            <a:spLocks noGrp="1"/>
          </p:cNvSpPr>
          <p:nvPr>
            <p:ph type="body" idx="54" hasCustomPrompt="1"/>
          </p:nvPr>
        </p:nvSpPr>
        <p:spPr>
          <a:xfrm>
            <a:off x="10937365" y="792354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43" name="Google Shape;54;p48">
            <a:extLst>
              <a:ext uri="{FF2B5EF4-FFF2-40B4-BE49-F238E27FC236}">
                <a16:creationId xmlns:a16="http://schemas.microsoft.com/office/drawing/2014/main" id="{8513B3B2-7391-5D2D-4CF0-1B73C11A5FFF}"/>
              </a:ext>
            </a:extLst>
          </p:cNvPr>
          <p:cNvSpPr txBox="1">
            <a:spLocks noGrp="1"/>
          </p:cNvSpPr>
          <p:nvPr>
            <p:ph type="body" idx="55" hasCustomPrompt="1"/>
          </p:nvPr>
        </p:nvSpPr>
        <p:spPr>
          <a:xfrm>
            <a:off x="10937365" y="8597793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44" name="內容版面配置區 3">
            <a:extLst>
              <a:ext uri="{FF2B5EF4-FFF2-40B4-BE49-F238E27FC236}">
                <a16:creationId xmlns:a16="http://schemas.microsoft.com/office/drawing/2014/main" id="{4953F622-44AD-A5F3-A288-4969C78297B5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895907" y="780327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07</a:t>
            </a:r>
            <a:endParaRPr kumimoji="1" lang="zh-TW" altLang="en-US" dirty="0"/>
          </a:p>
        </p:txBody>
      </p:sp>
      <p:sp>
        <p:nvSpPr>
          <p:cNvPr id="80" name="Google Shape;49;p48">
            <a:extLst>
              <a:ext uri="{FF2B5EF4-FFF2-40B4-BE49-F238E27FC236}">
                <a16:creationId xmlns:a16="http://schemas.microsoft.com/office/drawing/2014/main" id="{7846678E-BB8F-FAA4-3097-15AE145DD0D0}"/>
              </a:ext>
            </a:extLst>
          </p:cNvPr>
          <p:cNvSpPr txBox="1">
            <a:spLocks noGrp="1"/>
          </p:cNvSpPr>
          <p:nvPr>
            <p:ph type="body" idx="57" hasCustomPrompt="1"/>
          </p:nvPr>
        </p:nvSpPr>
        <p:spPr>
          <a:xfrm>
            <a:off x="18614072" y="328651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81" name="Google Shape;51;p48">
            <a:extLst>
              <a:ext uri="{FF2B5EF4-FFF2-40B4-BE49-F238E27FC236}">
                <a16:creationId xmlns:a16="http://schemas.microsoft.com/office/drawing/2014/main" id="{99413290-99F0-41EA-5C9A-9F070978C03D}"/>
              </a:ext>
            </a:extLst>
          </p:cNvPr>
          <p:cNvSpPr txBox="1">
            <a:spLocks noGrp="1"/>
          </p:cNvSpPr>
          <p:nvPr>
            <p:ph type="body" idx="58" hasCustomPrompt="1"/>
          </p:nvPr>
        </p:nvSpPr>
        <p:spPr>
          <a:xfrm>
            <a:off x="18614072" y="3897884"/>
            <a:ext cx="4152561" cy="8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82" name="Google Shape;52;p48">
            <a:extLst>
              <a:ext uri="{FF2B5EF4-FFF2-40B4-BE49-F238E27FC236}">
                <a16:creationId xmlns:a16="http://schemas.microsoft.com/office/drawing/2014/main" id="{32735397-E169-FF28-2DCF-F93B81F8D7D9}"/>
              </a:ext>
            </a:extLst>
          </p:cNvPr>
          <p:cNvSpPr txBox="1">
            <a:spLocks noGrp="1"/>
          </p:cNvSpPr>
          <p:nvPr>
            <p:ph type="body" idx="59" hasCustomPrompt="1"/>
          </p:nvPr>
        </p:nvSpPr>
        <p:spPr>
          <a:xfrm>
            <a:off x="18614072" y="5605026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83" name="Google Shape;54;p48">
            <a:extLst>
              <a:ext uri="{FF2B5EF4-FFF2-40B4-BE49-F238E27FC236}">
                <a16:creationId xmlns:a16="http://schemas.microsoft.com/office/drawing/2014/main" id="{73A74DED-C75A-198A-C0B8-A6C91A60F695}"/>
              </a:ext>
            </a:extLst>
          </p:cNvPr>
          <p:cNvSpPr txBox="1">
            <a:spLocks noGrp="1"/>
          </p:cNvSpPr>
          <p:nvPr>
            <p:ph type="body" idx="60" hasCustomPrompt="1"/>
          </p:nvPr>
        </p:nvSpPr>
        <p:spPr>
          <a:xfrm>
            <a:off x="18614072" y="6342155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84" name="內容版面配置區 3">
            <a:extLst>
              <a:ext uri="{FF2B5EF4-FFF2-40B4-BE49-F238E27FC236}">
                <a16:creationId xmlns:a16="http://schemas.microsoft.com/office/drawing/2014/main" id="{A94101AF-98F8-889C-1DC7-98D86F7619D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6572613" y="318770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09</a:t>
            </a:r>
            <a:endParaRPr kumimoji="1" lang="zh-TW" altLang="en-US" dirty="0"/>
          </a:p>
        </p:txBody>
      </p:sp>
      <p:sp>
        <p:nvSpPr>
          <p:cNvPr id="85" name="內容版面配置區 3">
            <a:extLst>
              <a:ext uri="{FF2B5EF4-FFF2-40B4-BE49-F238E27FC236}">
                <a16:creationId xmlns:a16="http://schemas.microsoft.com/office/drawing/2014/main" id="{DE10F963-21D7-709A-8FBF-B516A5C7D6C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6572613" y="549548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10</a:t>
            </a:r>
            <a:endParaRPr kumimoji="1" lang="zh-TW" altLang="en-US" dirty="0"/>
          </a:p>
        </p:txBody>
      </p:sp>
      <p:sp>
        <p:nvSpPr>
          <p:cNvPr id="86" name="Google Shape;55;p48">
            <a:extLst>
              <a:ext uri="{FF2B5EF4-FFF2-40B4-BE49-F238E27FC236}">
                <a16:creationId xmlns:a16="http://schemas.microsoft.com/office/drawing/2014/main" id="{2AF63898-ED11-43CF-38E7-AB7DF8DD8D37}"/>
              </a:ext>
            </a:extLst>
          </p:cNvPr>
          <p:cNvSpPr txBox="1">
            <a:spLocks noGrp="1"/>
          </p:cNvSpPr>
          <p:nvPr>
            <p:ph type="body" idx="63" hasCustomPrompt="1"/>
          </p:nvPr>
        </p:nvSpPr>
        <p:spPr>
          <a:xfrm>
            <a:off x="18614072" y="10242057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87" name="Google Shape;56;p48">
            <a:extLst>
              <a:ext uri="{FF2B5EF4-FFF2-40B4-BE49-F238E27FC236}">
                <a16:creationId xmlns:a16="http://schemas.microsoft.com/office/drawing/2014/main" id="{C465009B-8151-F561-FFF9-BBC731707F91}"/>
              </a:ext>
            </a:extLst>
          </p:cNvPr>
          <p:cNvSpPr txBox="1">
            <a:spLocks noGrp="1"/>
          </p:cNvSpPr>
          <p:nvPr>
            <p:ph type="body" idx="64" hasCustomPrompt="1"/>
          </p:nvPr>
        </p:nvSpPr>
        <p:spPr>
          <a:xfrm>
            <a:off x="18614072" y="10853430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88" name="內容版面配置區 3">
            <a:extLst>
              <a:ext uri="{FF2B5EF4-FFF2-40B4-BE49-F238E27FC236}">
                <a16:creationId xmlns:a16="http://schemas.microsoft.com/office/drawing/2014/main" id="{9344499E-0CB0-7EA2-7170-94FC328208A8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16572613" y="10111055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12</a:t>
            </a:r>
            <a:endParaRPr kumimoji="1" lang="zh-TW" altLang="en-US" dirty="0"/>
          </a:p>
        </p:txBody>
      </p:sp>
      <p:sp>
        <p:nvSpPr>
          <p:cNvPr id="89" name="Google Shape;52;p48">
            <a:extLst>
              <a:ext uri="{FF2B5EF4-FFF2-40B4-BE49-F238E27FC236}">
                <a16:creationId xmlns:a16="http://schemas.microsoft.com/office/drawing/2014/main" id="{1641A285-6B98-AD67-5876-EE055ED0FA13}"/>
              </a:ext>
            </a:extLst>
          </p:cNvPr>
          <p:cNvSpPr txBox="1">
            <a:spLocks noGrp="1"/>
          </p:cNvSpPr>
          <p:nvPr>
            <p:ph type="body" idx="66" hasCustomPrompt="1"/>
          </p:nvPr>
        </p:nvSpPr>
        <p:spPr>
          <a:xfrm>
            <a:off x="18614072" y="7923541"/>
            <a:ext cx="4334222" cy="94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200"/>
              <a:buNone/>
              <a:defRPr sz="3200" b="1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標題建議全行</a:t>
            </a:r>
            <a:r>
              <a:rPr lang="en-US" altLang="zh-TW" dirty="0"/>
              <a:t>10</a:t>
            </a:r>
            <a:r>
              <a:rPr lang="zh-TW" altLang="en-US" dirty="0"/>
              <a:t>字內</a:t>
            </a:r>
          </a:p>
        </p:txBody>
      </p:sp>
      <p:sp>
        <p:nvSpPr>
          <p:cNvPr id="90" name="Google Shape;54;p48">
            <a:extLst>
              <a:ext uri="{FF2B5EF4-FFF2-40B4-BE49-F238E27FC236}">
                <a16:creationId xmlns:a16="http://schemas.microsoft.com/office/drawing/2014/main" id="{DD60B2FC-0D57-4937-DCF8-D39B10EB6FFD}"/>
              </a:ext>
            </a:extLst>
          </p:cNvPr>
          <p:cNvSpPr txBox="1">
            <a:spLocks noGrp="1"/>
          </p:cNvSpPr>
          <p:nvPr>
            <p:ph type="body" idx="67" hasCustomPrompt="1"/>
          </p:nvPr>
        </p:nvSpPr>
        <p:spPr>
          <a:xfrm>
            <a:off x="18614072" y="8597793"/>
            <a:ext cx="4152561" cy="6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None/>
              <a:defRPr sz="24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副標題全行字建議</a:t>
            </a:r>
            <a:r>
              <a:rPr lang="en-US" altLang="zh-TW" dirty="0"/>
              <a:t>15</a:t>
            </a:r>
            <a:r>
              <a:rPr lang="zh-TW" altLang="en-US" dirty="0"/>
              <a:t>字內</a:t>
            </a:r>
          </a:p>
        </p:txBody>
      </p:sp>
      <p:sp>
        <p:nvSpPr>
          <p:cNvPr id="91" name="內容版面配置區 3">
            <a:extLst>
              <a:ext uri="{FF2B5EF4-FFF2-40B4-BE49-F238E27FC236}">
                <a16:creationId xmlns:a16="http://schemas.microsoft.com/office/drawing/2014/main" id="{90726906-EEEB-C86D-BD75-CDBB83475943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16572613" y="7803270"/>
            <a:ext cx="2227263" cy="1390650"/>
          </a:xfrm>
        </p:spPr>
        <p:txBody>
          <a:bodyPr>
            <a:noAutofit/>
          </a:bodyPr>
          <a:lstStyle>
            <a:lvl1pPr marL="0" indent="0">
              <a:buNone/>
              <a:defRPr sz="10000" b="0" i="0">
                <a:solidFill>
                  <a:srgbClr val="92D05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11</a:t>
            </a:r>
            <a:endParaRPr kumimoji="1" lang="zh-TW" altLang="en-US" dirty="0"/>
          </a:p>
        </p:txBody>
      </p:sp>
      <p:sp>
        <p:nvSpPr>
          <p:cNvPr id="2" name="內容版面配置區 4">
            <a:extLst>
              <a:ext uri="{FF2B5EF4-FFF2-40B4-BE49-F238E27FC236}">
                <a16:creationId xmlns:a16="http://schemas.microsoft.com/office/drawing/2014/main" id="{F785F5B6-8457-ED56-059C-71E58DFD1A2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8" name="內容版面配置區 9">
            <a:extLst>
              <a:ext uri="{FF2B5EF4-FFF2-40B4-BE49-F238E27FC236}">
                <a16:creationId xmlns:a16="http://schemas.microsoft.com/office/drawing/2014/main" id="{7B183BE3-1C48-0588-832C-7B39B970137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159290847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項目圖文" userDrawn="1">
  <p:cSld name="4項目圖文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2277E302-1E83-92C8-3BAB-0C70851D31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5" name="圖片 4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4BF35B21-16C4-5221-8392-AB36BD1616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pic>
        <p:nvPicPr>
          <p:cNvPr id="312" name="Google Shape;312;p5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8"/>
          <p:cNvSpPr>
            <a:spLocks noGrp="1"/>
          </p:cNvSpPr>
          <p:nvPr>
            <p:ph type="pic" idx="3"/>
          </p:nvPr>
        </p:nvSpPr>
        <p:spPr>
          <a:xfrm>
            <a:off x="1215147" y="2679724"/>
            <a:ext cx="5396865" cy="5395625"/>
          </a:xfrm>
          <a:prstGeom prst="rect">
            <a:avLst/>
          </a:prstGeom>
          <a:solidFill>
            <a:srgbClr val="005378"/>
          </a:solidFill>
          <a:ln>
            <a:noFill/>
          </a:ln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18" name="Google Shape;318;p58"/>
          <p:cNvSpPr>
            <a:spLocks noGrp="1"/>
          </p:cNvSpPr>
          <p:nvPr>
            <p:ph type="pic" idx="4"/>
          </p:nvPr>
        </p:nvSpPr>
        <p:spPr>
          <a:xfrm>
            <a:off x="6723826" y="2679724"/>
            <a:ext cx="5396865" cy="5395625"/>
          </a:xfrm>
          <a:prstGeom prst="rect">
            <a:avLst/>
          </a:prstGeom>
          <a:solidFill>
            <a:srgbClr val="005378"/>
          </a:solidFill>
          <a:ln>
            <a:noFill/>
          </a:ln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19" name="Google Shape;319;p58"/>
          <p:cNvSpPr>
            <a:spLocks noGrp="1"/>
          </p:cNvSpPr>
          <p:nvPr>
            <p:ph type="pic" idx="5"/>
          </p:nvPr>
        </p:nvSpPr>
        <p:spPr>
          <a:xfrm>
            <a:off x="17741185" y="2679724"/>
            <a:ext cx="5396865" cy="5395625"/>
          </a:xfrm>
          <a:prstGeom prst="rect">
            <a:avLst/>
          </a:prstGeom>
          <a:solidFill>
            <a:srgbClr val="005378"/>
          </a:solidFill>
          <a:ln>
            <a:noFill/>
          </a:ln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20" name="Google Shape;320;p58"/>
          <p:cNvSpPr>
            <a:spLocks noGrp="1"/>
          </p:cNvSpPr>
          <p:nvPr>
            <p:ph type="pic" idx="6"/>
          </p:nvPr>
        </p:nvSpPr>
        <p:spPr>
          <a:xfrm>
            <a:off x="12232505" y="2679724"/>
            <a:ext cx="5396865" cy="5395625"/>
          </a:xfrm>
          <a:prstGeom prst="rect">
            <a:avLst/>
          </a:prstGeom>
          <a:solidFill>
            <a:srgbClr val="005378"/>
          </a:solidFill>
          <a:ln>
            <a:noFill/>
          </a:ln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21" name="Google Shape;321;p58"/>
          <p:cNvSpPr txBox="1">
            <a:spLocks noGrp="1"/>
          </p:cNvSpPr>
          <p:nvPr>
            <p:ph type="body" idx="7" hasCustomPrompt="1"/>
          </p:nvPr>
        </p:nvSpPr>
        <p:spPr>
          <a:xfrm>
            <a:off x="1314540" y="8137059"/>
            <a:ext cx="5297472" cy="95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新增標題內容</a:t>
            </a:r>
            <a:endParaRPr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8" hasCustomPrompt="1"/>
          </p:nvPr>
        </p:nvSpPr>
        <p:spPr>
          <a:xfrm>
            <a:off x="1314540" y="9382974"/>
            <a:ext cx="4356020" cy="2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 sz="2400" b="0" i="0" u="none" strike="noStrike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新增項目文字</a:t>
            </a:r>
            <a:endParaRPr lang="en-US" altLang="zh-TW" dirty="0"/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/>
            </a:pPr>
            <a:r>
              <a:rPr lang="zh-TW" altLang="en-US" dirty="0"/>
              <a:t>新增項目文字</a:t>
            </a: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/>
            </a:pPr>
            <a:r>
              <a:rPr lang="zh-TW" altLang="en-US" dirty="0"/>
              <a:t>新增項目文字</a:t>
            </a:r>
          </a:p>
        </p:txBody>
      </p:sp>
      <p:sp>
        <p:nvSpPr>
          <p:cNvPr id="326" name="Google Shape;326;p58"/>
          <p:cNvSpPr txBox="1">
            <a:spLocks noGrp="1"/>
          </p:cNvSpPr>
          <p:nvPr>
            <p:ph type="body" idx="14" hasCustomPrompt="1"/>
          </p:nvPr>
        </p:nvSpPr>
        <p:spPr>
          <a:xfrm>
            <a:off x="6830797" y="8137059"/>
            <a:ext cx="5297472" cy="95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新增標題內容</a:t>
            </a:r>
          </a:p>
        </p:txBody>
      </p:sp>
      <p:sp>
        <p:nvSpPr>
          <p:cNvPr id="327" name="Google Shape;327;p58"/>
          <p:cNvSpPr txBox="1">
            <a:spLocks noGrp="1"/>
          </p:cNvSpPr>
          <p:nvPr>
            <p:ph type="body" idx="15" hasCustomPrompt="1"/>
          </p:nvPr>
        </p:nvSpPr>
        <p:spPr>
          <a:xfrm>
            <a:off x="6830797" y="9382974"/>
            <a:ext cx="4356020" cy="2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9100" lvl="0" indent="-3429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 panose="020B0604020202020204" pitchFamily="34" charset="0"/>
              <a:buChar char="•"/>
              <a:defRPr sz="2400" b="0" i="0" u="none" strike="noStrike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新增項目文字</a:t>
            </a:r>
            <a:endParaRPr lang="en-US" altLang="zh-TW" dirty="0"/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/>
            </a:pPr>
            <a:r>
              <a:rPr lang="zh-TW" altLang="en-US" dirty="0"/>
              <a:t>新增項目文字</a:t>
            </a: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/>
            </a:pPr>
            <a:r>
              <a:rPr lang="zh-TW" altLang="en-US" dirty="0"/>
              <a:t>新增項目文字</a:t>
            </a:r>
          </a:p>
        </p:txBody>
      </p:sp>
      <p:sp>
        <p:nvSpPr>
          <p:cNvPr id="331" name="Google Shape;331;p58"/>
          <p:cNvSpPr txBox="1">
            <a:spLocks noGrp="1"/>
          </p:cNvSpPr>
          <p:nvPr>
            <p:ph type="body" idx="18" hasCustomPrompt="1"/>
          </p:nvPr>
        </p:nvSpPr>
        <p:spPr>
          <a:xfrm>
            <a:off x="12347054" y="8137059"/>
            <a:ext cx="5297472" cy="95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新增標題內容</a:t>
            </a:r>
          </a:p>
        </p:txBody>
      </p:sp>
      <p:sp>
        <p:nvSpPr>
          <p:cNvPr id="332" name="Google Shape;332;p58"/>
          <p:cNvSpPr txBox="1">
            <a:spLocks noGrp="1"/>
          </p:cNvSpPr>
          <p:nvPr>
            <p:ph type="body" idx="19" hasCustomPrompt="1"/>
          </p:nvPr>
        </p:nvSpPr>
        <p:spPr>
          <a:xfrm>
            <a:off x="12347054" y="9382974"/>
            <a:ext cx="4356020" cy="2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 panose="020B0604020202020204" pitchFamily="34" charset="0"/>
              <a:buNone/>
              <a:defRPr sz="2400" b="0" i="0" u="none" strike="noStrike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新增項目文字</a:t>
            </a:r>
            <a:endParaRPr lang="en-US" altLang="zh-TW" dirty="0"/>
          </a:p>
          <a:p>
            <a:pPr marL="419100" marR="0" lvl="0" indent="-3429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defRPr/>
            </a:pPr>
            <a:r>
              <a:rPr lang="zh-TW" altLang="en-US" dirty="0"/>
              <a:t>新增項目文字</a:t>
            </a:r>
            <a:endParaRPr lang="en-US" altLang="zh-TW" dirty="0"/>
          </a:p>
          <a:p>
            <a:pPr marL="419100" marR="0" lvl="0" indent="-3429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defRPr/>
            </a:pPr>
            <a:r>
              <a:rPr lang="zh-TW" altLang="en-US" dirty="0"/>
              <a:t>新增項目文字</a:t>
            </a:r>
          </a:p>
        </p:txBody>
      </p:sp>
      <p:sp>
        <p:nvSpPr>
          <p:cNvPr id="336" name="Google Shape;336;p58"/>
          <p:cNvSpPr txBox="1">
            <a:spLocks noGrp="1"/>
          </p:cNvSpPr>
          <p:nvPr>
            <p:ph type="body" idx="22" hasCustomPrompt="1"/>
          </p:nvPr>
        </p:nvSpPr>
        <p:spPr>
          <a:xfrm>
            <a:off x="17863311" y="8137059"/>
            <a:ext cx="5297472" cy="95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新增標題內容</a:t>
            </a:r>
          </a:p>
        </p:txBody>
      </p:sp>
      <p:sp>
        <p:nvSpPr>
          <p:cNvPr id="337" name="Google Shape;337;p58"/>
          <p:cNvSpPr txBox="1">
            <a:spLocks noGrp="1"/>
          </p:cNvSpPr>
          <p:nvPr>
            <p:ph type="body" idx="23" hasCustomPrompt="1"/>
          </p:nvPr>
        </p:nvSpPr>
        <p:spPr>
          <a:xfrm>
            <a:off x="17863311" y="9382974"/>
            <a:ext cx="4356020" cy="2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9100" lvl="0" indent="-3429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 panose="020B0604020202020204" pitchFamily="34" charset="0"/>
              <a:buChar char="•"/>
              <a:defRPr sz="2400" b="0" i="0" u="none" strike="noStrike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新增項目文字</a:t>
            </a:r>
            <a:endParaRPr lang="en-US" altLang="zh-TW" dirty="0"/>
          </a:p>
          <a:p>
            <a:pPr marL="419100" marR="0" lvl="0" indent="-3429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defRPr/>
            </a:pPr>
            <a:r>
              <a:rPr lang="zh-TW" altLang="en-US" dirty="0"/>
              <a:t>新增項目文字</a:t>
            </a:r>
            <a:endParaRPr lang="en-US" altLang="zh-TW" dirty="0"/>
          </a:p>
          <a:p>
            <a:pPr marL="419100" marR="0" lvl="0" indent="-3429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defRPr/>
            </a:pPr>
            <a:r>
              <a:rPr lang="zh-TW" altLang="en-US" dirty="0"/>
              <a:t>新增項目文字</a:t>
            </a:r>
          </a:p>
        </p:txBody>
      </p:sp>
      <p:sp>
        <p:nvSpPr>
          <p:cNvPr id="4" name="Google Shape;161;p53">
            <a:extLst>
              <a:ext uri="{FF2B5EF4-FFF2-40B4-BE49-F238E27FC236}">
                <a16:creationId xmlns:a16="http://schemas.microsoft.com/office/drawing/2014/main" id="{D1C08969-D634-82CD-7B8F-DD64A4D17C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" name="內容版面配置區 4">
            <a:extLst>
              <a:ext uri="{FF2B5EF4-FFF2-40B4-BE49-F238E27FC236}">
                <a16:creationId xmlns:a16="http://schemas.microsoft.com/office/drawing/2014/main" id="{7F3DB492-E9FB-1FC4-6945-4D77FC4C70C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7" name="內容版面配置區 9">
            <a:extLst>
              <a:ext uri="{FF2B5EF4-FFF2-40B4-BE49-F238E27FC236}">
                <a16:creationId xmlns:a16="http://schemas.microsoft.com/office/drawing/2014/main" id="{8339E266-24EE-3008-9F19-95D914ACFFA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397733727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preserve="1" userDrawn="1">
  <p:cSld name="含輔助字幕的內容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螢幕擷取畫面, 遠端存放庫, 控制, 設計 的圖片&#10;&#10;自動產生的描述">
            <a:extLst>
              <a:ext uri="{FF2B5EF4-FFF2-40B4-BE49-F238E27FC236}">
                <a16:creationId xmlns:a16="http://schemas.microsoft.com/office/drawing/2014/main" id="{CA626CCF-FC3C-26AE-1232-AE2C5CEF86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5" name="圖片 4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889E3F61-650C-1A0C-36CC-9FC376DB8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6" name="Google Shape;350;p60">
            <a:extLst>
              <a:ext uri="{FF2B5EF4-FFF2-40B4-BE49-F238E27FC236}">
                <a16:creationId xmlns:a16="http://schemas.microsoft.com/office/drawing/2014/main" id="{CC5567D4-AA61-9260-06F5-A30D17D0598C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8" name="Google Shape;352;p60">
            <a:extLst>
              <a:ext uri="{FF2B5EF4-FFF2-40B4-BE49-F238E27FC236}">
                <a16:creationId xmlns:a16="http://schemas.microsoft.com/office/drawing/2014/main" id="{E2A55134-FAFE-CDEF-5190-C95659B4A5D9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EE8736EB-028F-C2D0-4FED-5B07CA0B35D1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8932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preserve="1" userDrawn="1">
  <p:cSld name="含輔助字幕的圖片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室內, 牆, 人員, 筆記型電腦 的圖片&#10;&#10;自動產生的描述">
            <a:extLst>
              <a:ext uri="{FF2B5EF4-FFF2-40B4-BE49-F238E27FC236}">
                <a16:creationId xmlns:a16="http://schemas.microsoft.com/office/drawing/2014/main" id="{AFEE0AB5-1EEB-D643-21FF-F866193D85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DE1564DF-5360-42B6-39C2-A2972F81F1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58868608-C6F5-9DB4-BFD2-8FC5D261248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C3E14301-D864-E499-4008-38BDE8F7361F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2C1E6527-154B-1C73-C436-42D16C31920D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75103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preserve="1" userDrawn="1">
  <p:cSld name="標題及直排文字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室內, 服裝, 牆 的圖片&#10;&#10;自動產生的描述">
            <a:extLst>
              <a:ext uri="{FF2B5EF4-FFF2-40B4-BE49-F238E27FC236}">
                <a16:creationId xmlns:a16="http://schemas.microsoft.com/office/drawing/2014/main" id="{D9065035-075F-D076-E16A-5D460D950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A329D05E-1E64-DCAF-55C9-A3B645B865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B2A95F1A-E2B5-C9B5-2EA4-2832898F20F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43D99A37-A421-8720-F922-4766A30BA4C3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E6CB1061-D969-1EA8-C142-8D4B49936305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23728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preserve="1" userDrawn="1">
  <p:cSld name="直排標題及文字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服裝, 天空, 霧, 輪廓 的圖片&#10;&#10;自動產生的描述">
            <a:extLst>
              <a:ext uri="{FF2B5EF4-FFF2-40B4-BE49-F238E27FC236}">
                <a16:creationId xmlns:a16="http://schemas.microsoft.com/office/drawing/2014/main" id="{F06E5F87-B8EF-6C21-7708-70FB0A6738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47DFF136-AE4F-4E78-6FBC-D594514A5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AE87E740-B9A8-0E51-60CA-D015D777084C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FA66CFF6-4D6E-CBA3-208B-FF491C3DBAFE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15528130-D90D-5D49-63B6-AC72330B2691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34015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投影片" preserve="1" userDrawn="1">
  <p:cSld name="1_標題投影片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服裝, 結婚禮服, 婚禮 的圖片&#10;&#10;自動產生的描述">
            <a:extLst>
              <a:ext uri="{FF2B5EF4-FFF2-40B4-BE49-F238E27FC236}">
                <a16:creationId xmlns:a16="http://schemas.microsoft.com/office/drawing/2014/main" id="{B8CC1009-B24E-D11A-D82A-7BBC3CDA99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30C2F562-C997-EB7C-4B01-8439927B36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514B08C8-B2FD-22A0-40B2-FF2C3C4EB5C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01</a:t>
            </a:r>
            <a:endParaRPr dirty="0"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768B6B69-69EA-B018-946A-C7DE2DC016AE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3561DE44-4B89-E9BB-382A-A79602D2DC20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89194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空白" preserve="1" userDrawn="1">
  <p:cSld name="1_空白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辦公用品, 筆跡, 設計 的圖片&#10;&#10;自動產生的描述">
            <a:extLst>
              <a:ext uri="{FF2B5EF4-FFF2-40B4-BE49-F238E27FC236}">
                <a16:creationId xmlns:a16="http://schemas.microsoft.com/office/drawing/2014/main" id="{C38E42E7-017F-F140-67EA-F6F141A6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5CC527B4-4E76-69C1-C868-B939940856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E2243AA9-470B-F54A-3CEE-6E4F31444B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8536BBF5-B555-2228-F284-690F30032304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F0EABEAD-E110-48D2-C28D-632D61C31524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65031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含輔助字幕的圖片" preserve="1" userDrawn="1">
  <p:cSld name="1_含輔助字幕的圖片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服裝, 男人, 人員, 足部穿著 的圖片&#10;&#10;自動產生的描述">
            <a:extLst>
              <a:ext uri="{FF2B5EF4-FFF2-40B4-BE49-F238E27FC236}">
                <a16:creationId xmlns:a16="http://schemas.microsoft.com/office/drawing/2014/main" id="{3715B53F-D4AB-2189-37D1-39227F20C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0C33FBD0-9F8A-9687-4F2B-13816F253F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11C26BAE-E65C-B6E3-639B-63F9B821122C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69227E89-68A1-A74C-E880-09302137F48C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A56EF64D-162B-1B2A-86EE-DF5B3C28E957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18990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直排文字" preserve="1" userDrawn="1">
  <p:cSld name="1_標題及直排文字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服裝, 鮮豔, 藍色, 水 的圖片&#10;&#10;自動產生的描述">
            <a:extLst>
              <a:ext uri="{FF2B5EF4-FFF2-40B4-BE49-F238E27FC236}">
                <a16:creationId xmlns:a16="http://schemas.microsoft.com/office/drawing/2014/main" id="{BC3C52E9-A914-D079-B6DA-1CD29E6C5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795D14FB-C806-48AD-4D90-CF2B3B49FE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1F818FFA-762B-B921-932A-B3F87C798BA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F7949968-368F-82A1-C32F-73921EAEC3D6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22D9A844-D230-6D1D-0BCA-C416E2078113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79815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直排標題及文字" preserve="1" userDrawn="1">
  <p:cSld name="1_直排標題及文字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鮮豔, 向量圖形, 水, 綠色 的圖片&#10;&#10;自動產生的描述">
            <a:extLst>
              <a:ext uri="{FF2B5EF4-FFF2-40B4-BE49-F238E27FC236}">
                <a16:creationId xmlns:a16="http://schemas.microsoft.com/office/drawing/2014/main" id="{76AFC3D3-32E5-8932-361D-1C4D16B28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E0FADDFA-D3B7-EB33-39CD-1636A9C54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A22A6627-37FC-DC76-3546-314F986791E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72D4BD7D-0233-7FBC-44C9-5DE1D41FE304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3" name="Google Shape;351;p60">
            <a:extLst>
              <a:ext uri="{FF2B5EF4-FFF2-40B4-BE49-F238E27FC236}">
                <a16:creationId xmlns:a16="http://schemas.microsoft.com/office/drawing/2014/main" id="{3A57AE76-73CE-0F5F-8C95-97570B745ACB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0420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頁無輔助圖形" preserve="1" userDrawn="1">
  <p:cSld name="空白頁無輔助圖形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DAF079FE-7143-6D78-3150-29F4F78E48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5" name="圖片 4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8D1A2A57-22E6-034B-5809-76513D4776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48" name="Google Shape;48;p2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2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內容版面配置區 10">
            <a:extLst>
              <a:ext uri="{FF2B5EF4-FFF2-40B4-BE49-F238E27FC236}">
                <a16:creationId xmlns:a16="http://schemas.microsoft.com/office/drawing/2014/main" id="{F6CE9181-E794-775E-0551-019475A90F9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1785144" y="2632720"/>
            <a:ext cx="20812125" cy="9088438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kumimoji="1" lang="zh-TW" altLang="en-US" dirty="0"/>
          </a:p>
        </p:txBody>
      </p:sp>
      <p:sp>
        <p:nvSpPr>
          <p:cNvPr id="2" name="內容版面配置區 4">
            <a:extLst>
              <a:ext uri="{FF2B5EF4-FFF2-40B4-BE49-F238E27FC236}">
                <a16:creationId xmlns:a16="http://schemas.microsoft.com/office/drawing/2014/main" id="{7AFC6190-5EC9-D8FD-D33E-08C9369D181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6" name="內容版面配置區 9">
            <a:extLst>
              <a:ext uri="{FF2B5EF4-FFF2-40B4-BE49-F238E27FC236}">
                <a16:creationId xmlns:a16="http://schemas.microsoft.com/office/drawing/2014/main" id="{75235383-21E4-01AD-F554-01998C8CE2F6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321755534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投影片" preserve="1" userDrawn="1">
  <p:cSld name="2_標題投影片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行動電話, 可攜式通訊裝置, 小工具 的圖片&#10;&#10;自動產生的描述">
            <a:extLst>
              <a:ext uri="{FF2B5EF4-FFF2-40B4-BE49-F238E27FC236}">
                <a16:creationId xmlns:a16="http://schemas.microsoft.com/office/drawing/2014/main" id="{F89C8CC0-E795-FD4C-8EB9-8F824BC09E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3" name="圖片 2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55A947EE-A125-B69D-AAB4-74638C664D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6" name="Google Shape;350;p60">
            <a:extLst>
              <a:ext uri="{FF2B5EF4-FFF2-40B4-BE49-F238E27FC236}">
                <a16:creationId xmlns:a16="http://schemas.microsoft.com/office/drawing/2014/main" id="{2726F1AC-F440-FB57-357C-5DC6E71F6DFA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43791EC5-55EE-E47D-ADF7-9549013019F8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4356B5CB-B8BE-119B-98CE-5888B7B8FD94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1282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空白" preserve="1" userDrawn="1">
  <p:cSld name="2_空白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光線, 藝術 的圖片&#10;&#10;自動產生的描述">
            <a:extLst>
              <a:ext uri="{FF2B5EF4-FFF2-40B4-BE49-F238E27FC236}">
                <a16:creationId xmlns:a16="http://schemas.microsoft.com/office/drawing/2014/main" id="{1A3B8BCA-BBDC-448A-AF7B-482064022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AB77BCCD-7A7E-D757-A7A9-06BBBAED37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732B0946-8B0A-995A-E331-2C102FA3DD5D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2C5F4ACB-B5EF-309C-A724-42A205AF7AEE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C72BF607-9511-509C-D731-F37AAA758E73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41164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含輔助字幕的圖片" preserve="1" userDrawn="1">
  <p:cSld name="2_含輔助字幕的圖片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手指, 指甲, 手腕 的圖片&#10;&#10;自動產生的描述">
            <a:extLst>
              <a:ext uri="{FF2B5EF4-FFF2-40B4-BE49-F238E27FC236}">
                <a16:creationId xmlns:a16="http://schemas.microsoft.com/office/drawing/2014/main" id="{00858E9E-87E6-ECEE-E987-1303D1CAA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BCC2E94A-4940-F063-54FB-B428D3AFEE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91671414-5D2D-B88A-B7FA-8246BA4D459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144C19D1-5F79-A03F-D7E1-30AACBCD76E6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49103058-9707-B800-FDF6-7C82D2B15853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54294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及直排文字" preserve="1" userDrawn="1">
  <p:cSld name="2_標題及直排文字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服裝, 手指, 手腕 的圖片&#10;&#10;自動產生的描述">
            <a:extLst>
              <a:ext uri="{FF2B5EF4-FFF2-40B4-BE49-F238E27FC236}">
                <a16:creationId xmlns:a16="http://schemas.microsoft.com/office/drawing/2014/main" id="{541061B2-96D1-D12E-35D6-7BAB45BF16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E17AEC62-7107-3853-ACAA-B2979C2A3D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73D7921C-EB99-77FE-4300-8BB6A9D91D5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74F9C277-E01B-BF2D-BD6F-5CCB756E88FC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A04FBCE7-AF14-B4A2-F48D-057B4C17378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9332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直排標題及文字" preserve="1" userDrawn="1">
  <p:cSld name="2_直排標題及文字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獎盃, 人員, 把持, 手 的圖片&#10;&#10;自動產生的描述">
            <a:extLst>
              <a:ext uri="{FF2B5EF4-FFF2-40B4-BE49-F238E27FC236}">
                <a16:creationId xmlns:a16="http://schemas.microsoft.com/office/drawing/2014/main" id="{F5498FB5-1467-5B29-F6E9-2BF23313B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E0EFA1FA-F693-ACF0-2638-822ACCB4B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B9A39FA5-ADE0-6A1B-8471-FE6AC3F9DE75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BE195B3D-6347-0FE6-D8F1-687C3E91DE7B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DFB6E693-6683-0E51-DB8D-EB00E14C90EF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4386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標題投影片" preserve="1" userDrawn="1">
  <p:cSld name="3_標題投影片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人員, 手指, 手 的圖片&#10;&#10;自動產生的描述">
            <a:extLst>
              <a:ext uri="{FF2B5EF4-FFF2-40B4-BE49-F238E27FC236}">
                <a16:creationId xmlns:a16="http://schemas.microsoft.com/office/drawing/2014/main" id="{D084BC3C-484C-EC98-6933-54BB6CE810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102D05B4-4161-ABCA-2517-8C402D85D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FC8DDF5A-FED1-C58F-0B30-E7E3F98CC19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778C1CD7-2627-0D95-7EA6-E9080817054F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86E41E69-5C6A-3549-7DDD-4EBEC064900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46418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空白" preserve="1" userDrawn="1">
  <p:cSld name="3_空白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醫療設備, 醫療, 保健, 服裝 的圖片&#10;&#10;自動產生的描述">
            <a:extLst>
              <a:ext uri="{FF2B5EF4-FFF2-40B4-BE49-F238E27FC236}">
                <a16:creationId xmlns:a16="http://schemas.microsoft.com/office/drawing/2014/main" id="{EEE9FD28-0C84-263C-58EF-9B004DB0E4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C87756AF-9A06-A71B-D2DB-4F9CDA5F6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EF7F8B7E-0DCE-DDFC-C77D-5EF0DB05817F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3FA5023C-A7E8-0FFA-B7AC-0E58B317CDDA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E85913DD-70BD-1733-C14A-04A889FAB559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536566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含輔助字幕的圖片" preserve="1" userDrawn="1">
  <p:cSld name="3_含輔助字幕的圖片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傢俱, 資料表, 視窗, 花瓶 的圖片&#10;&#10;自動產生的描述">
            <a:extLst>
              <a:ext uri="{FF2B5EF4-FFF2-40B4-BE49-F238E27FC236}">
                <a16:creationId xmlns:a16="http://schemas.microsoft.com/office/drawing/2014/main" id="{382E767A-754C-6E40-D32E-CB0BE8A64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20819088-315E-84C8-D995-6715319950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A4EC8EE8-3BA0-9B8C-052B-CE9FB78EFDF2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91F86504-5F7C-5C69-ED73-2F5AEAAFAF7B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384D266C-748C-0698-B1E7-3CF735C1119B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77073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標題及直排文字" preserve="1" userDrawn="1">
  <p:cSld name="3_標題及直排文字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雲, 螢幕擷取畫面, 透明材質, 玻璃 的圖片&#10;&#10;自動產生的描述">
            <a:extLst>
              <a:ext uri="{FF2B5EF4-FFF2-40B4-BE49-F238E27FC236}">
                <a16:creationId xmlns:a16="http://schemas.microsoft.com/office/drawing/2014/main" id="{B447BD93-528C-D5EF-1C68-242962894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22DBF3AA-F34F-3041-87BD-1AA17AEA2C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2521C524-2909-EDB2-2C70-500CB55EDA6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1AEF4480-ABDD-C50A-56F2-7D66D01B093A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B6C81EC3-7D2D-D6D8-2115-08CFC2547895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66713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直排標題及文字" preserve="1" userDrawn="1">
  <p:cSld name="3_直排標題及文字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樹狀, 戶外, 天空, 雲 的圖片&#10;&#10;自動產生的描述">
            <a:extLst>
              <a:ext uri="{FF2B5EF4-FFF2-40B4-BE49-F238E27FC236}">
                <a16:creationId xmlns:a16="http://schemas.microsoft.com/office/drawing/2014/main" id="{D3AC5600-6522-75B9-018C-30B70F774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C38073F7-1913-7221-DF9D-17EDB2164F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31C052AA-34FC-4854-5B32-51558EAE8E8F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F3A17BDB-C80A-4CEF-F7D5-78CC41B9CFAA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F20CF096-7CF2-4E9E-4D2A-884080E68830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185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頁無輔助圖形" preserve="1" userDrawn="1">
  <p:cSld name="1_空白頁無輔助圖形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DAF079FE-7143-6D78-3150-29F4F78E48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5" name="圖片 4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8D1A2A57-22E6-034B-5809-76513D4776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48" name="Google Shape;48;p22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2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內容版面配置區 10">
            <a:extLst>
              <a:ext uri="{FF2B5EF4-FFF2-40B4-BE49-F238E27FC236}">
                <a16:creationId xmlns:a16="http://schemas.microsoft.com/office/drawing/2014/main" id="{F6CE9181-E794-775E-0551-019475A90F9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1785144" y="2632720"/>
            <a:ext cx="10173766" cy="9088438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kumimoji="1" lang="zh-TW" altLang="en-US" dirty="0"/>
          </a:p>
        </p:txBody>
      </p:sp>
      <p:sp>
        <p:nvSpPr>
          <p:cNvPr id="2" name="內容版面配置區 10">
            <a:extLst>
              <a:ext uri="{FF2B5EF4-FFF2-40B4-BE49-F238E27FC236}">
                <a16:creationId xmlns:a16="http://schemas.microsoft.com/office/drawing/2014/main" id="{82B115A4-518F-F6D6-F8A4-B7814342471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2378803" y="2632720"/>
            <a:ext cx="10173766" cy="9088438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kumimoji="1" lang="zh-TW" altLang="en-US" dirty="0"/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C0FF2BA0-79A0-0299-ACE3-ECF1458E1E6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9" name="內容版面配置區 9">
            <a:extLst>
              <a:ext uri="{FF2B5EF4-FFF2-40B4-BE49-F238E27FC236}">
                <a16:creationId xmlns:a16="http://schemas.microsoft.com/office/drawing/2014/main" id="{01E85691-EB32-E2F7-991E-BCDFE10EA85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3715055470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標題投影片" preserve="1" userDrawn="1">
  <p:cSld name="4_標題投影片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植物, 室內盆栽植物, 綠色, 藥草 的圖片&#10;&#10;自動產生的描述">
            <a:extLst>
              <a:ext uri="{FF2B5EF4-FFF2-40B4-BE49-F238E27FC236}">
                <a16:creationId xmlns:a16="http://schemas.microsoft.com/office/drawing/2014/main" id="{32AAEF27-ED0B-E981-22E9-D89894E63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55686809-2E96-6CFF-4829-82A4198422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33918DA1-5103-9229-0275-46F52DED85C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269EEECC-91FB-1C64-F5E3-DD80C3D46A01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396E84D3-5F2E-DDC9-E478-10B57A7C99C7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025008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空白" preserve="1" userDrawn="1">
  <p:cSld name="4_空白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樹狀, 戶外, 霧, 植物 的圖片&#10;&#10;自動產生的描述">
            <a:extLst>
              <a:ext uri="{FF2B5EF4-FFF2-40B4-BE49-F238E27FC236}">
                <a16:creationId xmlns:a16="http://schemas.microsoft.com/office/drawing/2014/main" id="{C6C30D68-F652-DE00-2D35-020D247BB6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A06A96AD-EBCB-AC4E-F63C-F5DF5C775A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983E95E3-F68C-8F7B-D3E3-F4C6C95D76B0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3DCB790E-33E9-CDC1-4DC9-FE4032BDC282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1E6EAA66-1774-8333-D820-F84EBA352B44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96743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含輔助字幕的圖片" preserve="1" userDrawn="1">
  <p:cSld name="4_含輔助字幕的圖片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筆記型電腦, 電子產品, 螢幕擷取畫面, 電腦 的圖片&#10;&#10;自動產生的描述">
            <a:extLst>
              <a:ext uri="{FF2B5EF4-FFF2-40B4-BE49-F238E27FC236}">
                <a16:creationId xmlns:a16="http://schemas.microsoft.com/office/drawing/2014/main" id="{9215F9F2-006D-7B46-708B-70217B234A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38CDA649-B5FF-AFA0-8CA9-CCBCA3F2D6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33EC2A64-A3A5-C3ED-CCE3-CF4FD00D323B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A4B47A61-CAA2-1E69-12C7-1165447C18FC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9F93E455-54A0-EC3D-BDD1-A9C465A934D2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009456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標題及直排文字" preserve="1" userDrawn="1">
  <p:cSld name="4_標題及直排文字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服裝, 人員, 男人, 禮服 的圖片&#10;&#10;自動產生的描述">
            <a:extLst>
              <a:ext uri="{FF2B5EF4-FFF2-40B4-BE49-F238E27FC236}">
                <a16:creationId xmlns:a16="http://schemas.microsoft.com/office/drawing/2014/main" id="{24588F31-FD5A-34B8-D8E4-1AECD07088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C95377A3-827A-5482-3FB0-DFC6E30097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5" name="Google Shape;350;p60">
            <a:extLst>
              <a:ext uri="{FF2B5EF4-FFF2-40B4-BE49-F238E27FC236}">
                <a16:creationId xmlns:a16="http://schemas.microsoft.com/office/drawing/2014/main" id="{71C77E18-057B-AA0E-FB88-CAB8A62DE8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9" name="Google Shape;352;p60">
            <a:extLst>
              <a:ext uri="{FF2B5EF4-FFF2-40B4-BE49-F238E27FC236}">
                <a16:creationId xmlns:a16="http://schemas.microsoft.com/office/drawing/2014/main" id="{BCD16DC1-2524-2BD0-A84F-D1B8C7934991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E08A6D34-9BF1-52D8-58A3-155D9F48D7E3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069379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標題及直排文字" preserve="1" userDrawn="1">
  <p:cSld name="5_標題及直排文字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綠色, 鮮豔, 雷射, 光線 的圖片&#10;&#10;自動產生的描述">
            <a:extLst>
              <a:ext uri="{FF2B5EF4-FFF2-40B4-BE49-F238E27FC236}">
                <a16:creationId xmlns:a16="http://schemas.microsoft.com/office/drawing/2014/main" id="{00723F0C-5318-C924-0BE8-B29D1FC14A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2412" cy="13715104"/>
          </a:xfrm>
          <a:prstGeom prst="rect">
            <a:avLst/>
          </a:prstGeom>
        </p:spPr>
      </p:pic>
      <p:pic>
        <p:nvPicPr>
          <p:cNvPr id="9" name="圖片 8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D7AA9611-7983-3A08-FA65-65F6540987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2" name="Google Shape;350;p60">
            <a:extLst>
              <a:ext uri="{FF2B5EF4-FFF2-40B4-BE49-F238E27FC236}">
                <a16:creationId xmlns:a16="http://schemas.microsoft.com/office/drawing/2014/main" id="{355293DF-47E2-0BCF-0D78-991A59EFE8A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8" name="Google Shape;352;p60">
            <a:extLst>
              <a:ext uri="{FF2B5EF4-FFF2-40B4-BE49-F238E27FC236}">
                <a16:creationId xmlns:a16="http://schemas.microsoft.com/office/drawing/2014/main" id="{137A4EE2-701D-19AC-2085-DD4F671B2E91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3" name="Google Shape;351;p60">
            <a:extLst>
              <a:ext uri="{FF2B5EF4-FFF2-40B4-BE49-F238E27FC236}">
                <a16:creationId xmlns:a16="http://schemas.microsoft.com/office/drawing/2014/main" id="{3F41388C-94C7-D76E-D533-6B8303D5E25C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055174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空白頁">
  <p:cSld name="2_空白頁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D83F53B2-C089-89F0-482C-9D79872F8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089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頁" preserve="1" userDrawn="1">
  <p:cSld name="空白頁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, 文字 的圖片&#10;&#10;自動產生的描述">
            <a:extLst>
              <a:ext uri="{FF2B5EF4-FFF2-40B4-BE49-F238E27FC236}">
                <a16:creationId xmlns:a16="http://schemas.microsoft.com/office/drawing/2014/main" id="{BBFCF155-0C67-BBD8-83EF-2E52B224EC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6" name="圖片 5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AD07D4FF-1FA0-AD8F-6B16-D232E96B17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pic>
        <p:nvPicPr>
          <p:cNvPr id="54" name="Google Shape;54;p2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9894" y="717065"/>
            <a:ext cx="2479384" cy="7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5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2476" y="1389236"/>
            <a:ext cx="60960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1;p53">
            <a:extLst>
              <a:ext uri="{FF2B5EF4-FFF2-40B4-BE49-F238E27FC236}">
                <a16:creationId xmlns:a16="http://schemas.microsoft.com/office/drawing/2014/main" id="{7A0B4D4E-604B-9815-01CD-EC61D3A08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95333A5-5D75-476B-F55B-31EE3524D68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7" name="內容版面配置區 9">
            <a:extLst>
              <a:ext uri="{FF2B5EF4-FFF2-40B4-BE49-F238E27FC236}">
                <a16:creationId xmlns:a16="http://schemas.microsoft.com/office/drawing/2014/main" id="{127D1146-BCD1-1C55-ED52-9431877C5E27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  <p:extLst>
      <p:ext uri="{BB962C8B-B14F-4D97-AF65-F5344CB8AC3E}">
        <p14:creationId xmlns:p14="http://schemas.microsoft.com/office/powerpoint/2010/main" val="34883847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項目圖文" userDrawn="1">
  <p:cSld name="4項目圖文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設計, 白色 的圖片&#10;&#10;自動產生的描述">
            <a:extLst>
              <a:ext uri="{FF2B5EF4-FFF2-40B4-BE49-F238E27FC236}">
                <a16:creationId xmlns:a16="http://schemas.microsoft.com/office/drawing/2014/main" id="{2277E302-1E83-92C8-3BAB-0C70851D31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  <p:pic>
        <p:nvPicPr>
          <p:cNvPr id="5" name="圖片 4" descr="一張含有 圖形, 字型, 螢幕擷取畫面, 平面設計 的圖片&#10;&#10;自動產生的描述  ">
            <a:extLst>
              <a:ext uri="{FF2B5EF4-FFF2-40B4-BE49-F238E27FC236}">
                <a16:creationId xmlns:a16="http://schemas.microsoft.com/office/drawing/2014/main" id="{4BF35B21-16C4-5221-8392-AB36BD1616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424" y="11830847"/>
            <a:ext cx="2314532" cy="2314532"/>
          </a:xfrm>
          <a:prstGeom prst="rect">
            <a:avLst/>
          </a:prstGeom>
        </p:spPr>
      </p:pic>
      <p:sp>
        <p:nvSpPr>
          <p:cNvPr id="317" name="Google Shape;317;p58"/>
          <p:cNvSpPr>
            <a:spLocks noGrp="1"/>
          </p:cNvSpPr>
          <p:nvPr>
            <p:ph type="pic" idx="3"/>
          </p:nvPr>
        </p:nvSpPr>
        <p:spPr>
          <a:xfrm>
            <a:off x="1215147" y="2679724"/>
            <a:ext cx="5396865" cy="5395625"/>
          </a:xfrm>
          <a:prstGeom prst="rect">
            <a:avLst/>
          </a:prstGeom>
          <a:solidFill>
            <a:srgbClr val="005378"/>
          </a:solidFill>
          <a:ln>
            <a:noFill/>
          </a:ln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18" name="Google Shape;318;p58"/>
          <p:cNvSpPr>
            <a:spLocks noGrp="1"/>
          </p:cNvSpPr>
          <p:nvPr>
            <p:ph type="pic" idx="4"/>
          </p:nvPr>
        </p:nvSpPr>
        <p:spPr>
          <a:xfrm>
            <a:off x="6723826" y="2679724"/>
            <a:ext cx="5396865" cy="5395625"/>
          </a:xfrm>
          <a:prstGeom prst="rect">
            <a:avLst/>
          </a:prstGeom>
          <a:solidFill>
            <a:srgbClr val="005378"/>
          </a:solidFill>
          <a:ln>
            <a:noFill/>
          </a:ln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19" name="Google Shape;319;p58"/>
          <p:cNvSpPr>
            <a:spLocks noGrp="1"/>
          </p:cNvSpPr>
          <p:nvPr>
            <p:ph type="pic" idx="5"/>
          </p:nvPr>
        </p:nvSpPr>
        <p:spPr>
          <a:xfrm>
            <a:off x="17741185" y="2679724"/>
            <a:ext cx="5396865" cy="5395625"/>
          </a:xfrm>
          <a:prstGeom prst="rect">
            <a:avLst/>
          </a:prstGeom>
          <a:solidFill>
            <a:srgbClr val="005378"/>
          </a:solidFill>
          <a:ln>
            <a:noFill/>
          </a:ln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20" name="Google Shape;320;p58"/>
          <p:cNvSpPr>
            <a:spLocks noGrp="1"/>
          </p:cNvSpPr>
          <p:nvPr>
            <p:ph type="pic" idx="6"/>
          </p:nvPr>
        </p:nvSpPr>
        <p:spPr>
          <a:xfrm>
            <a:off x="12232505" y="2679724"/>
            <a:ext cx="5396865" cy="5395625"/>
          </a:xfrm>
          <a:prstGeom prst="rect">
            <a:avLst/>
          </a:prstGeom>
          <a:solidFill>
            <a:srgbClr val="005378"/>
          </a:solidFill>
          <a:ln>
            <a:noFill/>
          </a:ln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21" name="Google Shape;321;p58"/>
          <p:cNvSpPr txBox="1">
            <a:spLocks noGrp="1"/>
          </p:cNvSpPr>
          <p:nvPr>
            <p:ph type="body" idx="7" hasCustomPrompt="1"/>
          </p:nvPr>
        </p:nvSpPr>
        <p:spPr>
          <a:xfrm>
            <a:off x="1314540" y="8137059"/>
            <a:ext cx="5297472" cy="95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40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新增標題內容</a:t>
            </a:r>
            <a:endParaRPr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8" hasCustomPrompt="1"/>
          </p:nvPr>
        </p:nvSpPr>
        <p:spPr>
          <a:xfrm>
            <a:off x="1314540" y="9382974"/>
            <a:ext cx="4356020" cy="2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 sz="2400" b="0" i="0" u="none" strike="noStrike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新增項目文字</a:t>
            </a:r>
            <a:endParaRPr lang="en-US" altLang="zh-TW" dirty="0"/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/>
            </a:pPr>
            <a:r>
              <a:rPr lang="zh-TW" altLang="en-US" dirty="0"/>
              <a:t>新增項目文字</a:t>
            </a: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/>
            </a:pPr>
            <a:r>
              <a:rPr lang="zh-TW" altLang="en-US" dirty="0"/>
              <a:t>新增項目文字</a:t>
            </a:r>
          </a:p>
        </p:txBody>
      </p:sp>
      <p:sp>
        <p:nvSpPr>
          <p:cNvPr id="326" name="Google Shape;326;p58"/>
          <p:cNvSpPr txBox="1">
            <a:spLocks noGrp="1"/>
          </p:cNvSpPr>
          <p:nvPr>
            <p:ph type="body" idx="14" hasCustomPrompt="1"/>
          </p:nvPr>
        </p:nvSpPr>
        <p:spPr>
          <a:xfrm>
            <a:off x="6830797" y="8137059"/>
            <a:ext cx="5297472" cy="95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新增標題內容</a:t>
            </a:r>
          </a:p>
        </p:txBody>
      </p:sp>
      <p:sp>
        <p:nvSpPr>
          <p:cNvPr id="327" name="Google Shape;327;p58"/>
          <p:cNvSpPr txBox="1">
            <a:spLocks noGrp="1"/>
          </p:cNvSpPr>
          <p:nvPr>
            <p:ph type="body" idx="15" hasCustomPrompt="1"/>
          </p:nvPr>
        </p:nvSpPr>
        <p:spPr>
          <a:xfrm>
            <a:off x="6830797" y="9382974"/>
            <a:ext cx="4356020" cy="2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9100" lvl="0" indent="-3429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 panose="020B0604020202020204" pitchFamily="34" charset="0"/>
              <a:buChar char="•"/>
              <a:defRPr sz="2400" b="0" i="0" u="none" strike="noStrike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新增項目文字</a:t>
            </a:r>
            <a:endParaRPr lang="en-US" altLang="zh-TW" dirty="0"/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/>
            </a:pPr>
            <a:r>
              <a:rPr lang="zh-TW" altLang="en-US" dirty="0"/>
              <a:t>新增項目文字</a:t>
            </a:r>
          </a:p>
          <a:p>
            <a:pPr marL="457200" marR="0" lvl="0" indent="-3810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/>
              <a:buChar char="•"/>
              <a:defRPr/>
            </a:pPr>
            <a:r>
              <a:rPr lang="zh-TW" altLang="en-US" dirty="0"/>
              <a:t>新增項目文字</a:t>
            </a:r>
          </a:p>
        </p:txBody>
      </p:sp>
      <p:sp>
        <p:nvSpPr>
          <p:cNvPr id="331" name="Google Shape;331;p58"/>
          <p:cNvSpPr txBox="1">
            <a:spLocks noGrp="1"/>
          </p:cNvSpPr>
          <p:nvPr>
            <p:ph type="body" idx="18" hasCustomPrompt="1"/>
          </p:nvPr>
        </p:nvSpPr>
        <p:spPr>
          <a:xfrm>
            <a:off x="12347054" y="8137059"/>
            <a:ext cx="5297472" cy="95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新增標題內容</a:t>
            </a:r>
          </a:p>
        </p:txBody>
      </p:sp>
      <p:sp>
        <p:nvSpPr>
          <p:cNvPr id="332" name="Google Shape;332;p58"/>
          <p:cNvSpPr txBox="1">
            <a:spLocks noGrp="1"/>
          </p:cNvSpPr>
          <p:nvPr>
            <p:ph type="body" idx="19" hasCustomPrompt="1"/>
          </p:nvPr>
        </p:nvSpPr>
        <p:spPr>
          <a:xfrm>
            <a:off x="12347054" y="9382974"/>
            <a:ext cx="4356020" cy="2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 panose="020B0604020202020204" pitchFamily="34" charset="0"/>
              <a:buNone/>
              <a:defRPr sz="2400" b="0" i="0" u="none" strike="noStrike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新增項目文字</a:t>
            </a:r>
            <a:endParaRPr lang="en-US" altLang="zh-TW" dirty="0"/>
          </a:p>
          <a:p>
            <a:pPr marL="419100" marR="0" lvl="0" indent="-3429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defRPr/>
            </a:pPr>
            <a:r>
              <a:rPr lang="zh-TW" altLang="en-US" dirty="0"/>
              <a:t>新增項目文字</a:t>
            </a:r>
            <a:endParaRPr lang="en-US" altLang="zh-TW" dirty="0"/>
          </a:p>
          <a:p>
            <a:pPr marL="419100" marR="0" lvl="0" indent="-3429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defRPr/>
            </a:pPr>
            <a:r>
              <a:rPr lang="zh-TW" altLang="en-US" dirty="0"/>
              <a:t>新增項目文字</a:t>
            </a:r>
          </a:p>
        </p:txBody>
      </p:sp>
      <p:sp>
        <p:nvSpPr>
          <p:cNvPr id="336" name="Google Shape;336;p58"/>
          <p:cNvSpPr txBox="1">
            <a:spLocks noGrp="1"/>
          </p:cNvSpPr>
          <p:nvPr>
            <p:ph type="body" idx="22" hasCustomPrompt="1"/>
          </p:nvPr>
        </p:nvSpPr>
        <p:spPr>
          <a:xfrm>
            <a:off x="17863311" y="8137059"/>
            <a:ext cx="5297472" cy="95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1" i="0" spc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新增標題內容</a:t>
            </a:r>
          </a:p>
        </p:txBody>
      </p:sp>
      <p:sp>
        <p:nvSpPr>
          <p:cNvPr id="337" name="Google Shape;337;p58"/>
          <p:cNvSpPr txBox="1">
            <a:spLocks noGrp="1"/>
          </p:cNvSpPr>
          <p:nvPr>
            <p:ph type="body" idx="23" hasCustomPrompt="1"/>
          </p:nvPr>
        </p:nvSpPr>
        <p:spPr>
          <a:xfrm>
            <a:off x="17863311" y="9382974"/>
            <a:ext cx="4356020" cy="2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9100" lvl="0" indent="-3429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buFont typeface="Arial" panose="020B0604020202020204" pitchFamily="34" charset="0"/>
              <a:buChar char="•"/>
              <a:defRPr sz="2400" b="0" i="0" u="none" strike="noStrike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新增項目文字</a:t>
            </a:r>
            <a:endParaRPr lang="en-US" altLang="zh-TW" dirty="0"/>
          </a:p>
          <a:p>
            <a:pPr marL="419100" marR="0" lvl="0" indent="-3429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defRPr/>
            </a:pPr>
            <a:r>
              <a:rPr lang="zh-TW" altLang="en-US" dirty="0"/>
              <a:t>新增項目文字</a:t>
            </a:r>
            <a:endParaRPr lang="en-US" altLang="zh-TW" dirty="0"/>
          </a:p>
          <a:p>
            <a:pPr marL="419100" marR="0" lvl="0" indent="-3429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2400"/>
              <a:defRPr/>
            </a:pPr>
            <a:r>
              <a:rPr lang="zh-TW" altLang="en-US" dirty="0"/>
              <a:t>新增項目文字</a:t>
            </a:r>
          </a:p>
        </p:txBody>
      </p:sp>
      <p:sp>
        <p:nvSpPr>
          <p:cNvPr id="4" name="Google Shape;161;p53">
            <a:extLst>
              <a:ext uri="{FF2B5EF4-FFF2-40B4-BE49-F238E27FC236}">
                <a16:creationId xmlns:a16="http://schemas.microsoft.com/office/drawing/2014/main" id="{D1C08969-D634-82CD-7B8F-DD64A4D17C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546654" y="12744675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0" lvl="1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lvl="2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lvl="3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lvl="4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lvl="5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lvl="6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lvl="7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lvl="8" indent="0" algn="r">
              <a:spcBef>
                <a:spcPct val="0"/>
              </a:spcBef>
              <a:buNone/>
              <a:defRPr sz="2400" b="0" i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2" name="內容版面配置區 4">
            <a:extLst>
              <a:ext uri="{FF2B5EF4-FFF2-40B4-BE49-F238E27FC236}">
                <a16:creationId xmlns:a16="http://schemas.microsoft.com/office/drawing/2014/main" id="{7F3DB492-E9FB-1FC4-6945-4D77FC4C70C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401604" y="485405"/>
            <a:ext cx="9680575" cy="1138237"/>
          </a:xfr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TW" altLang="en-US" dirty="0"/>
              <a:t>新增表頭標題（建議</a:t>
            </a:r>
            <a:r>
              <a:rPr kumimoji="1" lang="en-US" altLang="zh-TW" dirty="0"/>
              <a:t>14</a:t>
            </a:r>
            <a:r>
              <a:rPr kumimoji="1" lang="zh-TW" altLang="en-US" dirty="0"/>
              <a:t>字內）</a:t>
            </a:r>
          </a:p>
        </p:txBody>
      </p:sp>
      <p:sp>
        <p:nvSpPr>
          <p:cNvPr id="7" name="內容版面配置區 9">
            <a:extLst>
              <a:ext uri="{FF2B5EF4-FFF2-40B4-BE49-F238E27FC236}">
                <a16:creationId xmlns:a16="http://schemas.microsoft.com/office/drawing/2014/main" id="{8339E266-24EE-3008-9F19-95D914ACFFA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133024" y="569171"/>
            <a:ext cx="4662201" cy="914400"/>
          </a:xfrm>
        </p:spPr>
        <p:txBody>
          <a:bodyPr>
            <a:normAutofit/>
          </a:bodyPr>
          <a:lstStyle>
            <a:lvl1pPr marL="0" indent="0" algn="r">
              <a:buNone/>
              <a:defRPr sz="2800" b="1" i="0" spc="300">
                <a:solidFill>
                  <a:srgbClr val="005E83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TW" dirty="0"/>
              <a:t>01 | </a:t>
            </a:r>
            <a:r>
              <a:rPr kumimoji="1" lang="zh-TW" altLang="en-US" dirty="0"/>
              <a:t>新增章節標題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preserve="1" userDrawn="1">
  <p:cSld name="章節扉頁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螢幕擷取畫面, 遠端存放庫, 控制, 設計 的圖片&#10;&#10;自動產生的描述">
            <a:extLst>
              <a:ext uri="{FF2B5EF4-FFF2-40B4-BE49-F238E27FC236}">
                <a16:creationId xmlns:a16="http://schemas.microsoft.com/office/drawing/2014/main" id="{CA626CCF-FC3C-26AE-1232-AE2C5CEF86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6"/>
            <a:ext cx="24383212" cy="13715554"/>
          </a:xfrm>
          <a:prstGeom prst="rect">
            <a:avLst/>
          </a:prstGeom>
        </p:spPr>
      </p:pic>
      <p:pic>
        <p:nvPicPr>
          <p:cNvPr id="5" name="圖片 4" descr="一張含有 圖形, 字型, 螢幕擷取畫面, 平面設計 的圖片&#10;&#10;自動產生的描述">
            <a:extLst>
              <a:ext uri="{FF2B5EF4-FFF2-40B4-BE49-F238E27FC236}">
                <a16:creationId xmlns:a16="http://schemas.microsoft.com/office/drawing/2014/main" id="{889E3F61-650C-1A0C-36CC-9FC376DB8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655" y="-126807"/>
            <a:ext cx="2314532" cy="2314532"/>
          </a:xfrm>
          <a:prstGeom prst="rect">
            <a:avLst/>
          </a:prstGeom>
        </p:spPr>
      </p:pic>
      <p:sp>
        <p:nvSpPr>
          <p:cNvPr id="6" name="Google Shape;350;p60">
            <a:extLst>
              <a:ext uri="{FF2B5EF4-FFF2-40B4-BE49-F238E27FC236}">
                <a16:creationId xmlns:a16="http://schemas.microsoft.com/office/drawing/2014/main" id="{CC5567D4-AA61-9260-06F5-A30D17D0598C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01</a:t>
            </a:r>
            <a:endParaRPr/>
          </a:p>
        </p:txBody>
      </p:sp>
      <p:sp>
        <p:nvSpPr>
          <p:cNvPr id="8" name="Google Shape;352;p60">
            <a:extLst>
              <a:ext uri="{FF2B5EF4-FFF2-40B4-BE49-F238E27FC236}">
                <a16:creationId xmlns:a16="http://schemas.microsoft.com/office/drawing/2014/main" id="{E2A55134-FAFE-CDEF-5190-C95659B4A5D9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488848" y="7251851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3600"/>
              <a:buNone/>
              <a:defRPr sz="3600" b="0" i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zh-TW" altLang="en-US" dirty="0"/>
              <a:t>新增章節副標題</a:t>
            </a:r>
            <a:endParaRPr dirty="0"/>
          </a:p>
        </p:txBody>
      </p:sp>
      <p:sp>
        <p:nvSpPr>
          <p:cNvPr id="2" name="Google Shape;351;p60">
            <a:extLst>
              <a:ext uri="{FF2B5EF4-FFF2-40B4-BE49-F238E27FC236}">
                <a16:creationId xmlns:a16="http://schemas.microsoft.com/office/drawing/2014/main" id="{EE8736EB-028F-C2D0-4FED-5B07CA0B35D1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488849" y="6050628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rgbClr val="006086"/>
              </a:buClr>
              <a:buSzPts val="6600"/>
              <a:buNone/>
              <a:defRPr sz="6600" b="1" i="0" spc="0">
                <a:solidFill>
                  <a:srgbClr val="00608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新增章節標題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26440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ct val="0"/>
              </a:spcBef>
              <a:spcAft>
                <a:spcPct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90" r:id="rId3"/>
    <p:sldLayoutId id="2147483691" r:id="rId4"/>
    <p:sldLayoutId id="2147483692" r:id="rId5"/>
    <p:sldLayoutId id="2147483720" r:id="rId6"/>
    <p:sldLayoutId id="2147483693" r:id="rId7"/>
    <p:sldLayoutId id="2147483661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662" r:id="rId33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ct val="0"/>
              </a:spcBef>
              <a:spcAft>
                <a:spcPct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ct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702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  <p:sldLayoutId id="2147483751" r:id="rId30"/>
    <p:sldLayoutId id="2147483752" r:id="rId31"/>
    <p:sldLayoutId id="2147483753" r:id="rId3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u/1/d/1AropfAFKbFztRJuKPDmthsl1rWZ2h4sIVjdYRfh5WvE/edit?ts=68f8afa3#respons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__.docx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"/>
          <p:cNvSpPr txBox="1"/>
          <p:nvPr/>
        </p:nvSpPr>
        <p:spPr>
          <a:xfrm>
            <a:off x="1596235" y="6214230"/>
            <a:ext cx="785800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zh-TW" sz="7200" b="1" u="none" strike="noStrike" cap="none" dirty="0">
                <a:solidFill>
                  <a:srgbClr val="006086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Microsoft YaHei"/>
                <a:sym typeface="Microsoft YaHei"/>
              </a:rPr>
              <a:t>WITS Hackathon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5DBD2C-41C1-8705-3E7E-04CBBBCD4B76}"/>
              </a:ext>
            </a:extLst>
          </p:cNvPr>
          <p:cNvSpPr txBox="1"/>
          <p:nvPr/>
        </p:nvSpPr>
        <p:spPr>
          <a:xfrm>
            <a:off x="1450340" y="10991632"/>
            <a:ext cx="12471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hlinkClick r:id="rId3"/>
              </a:rPr>
              <a:t>https://docs.google.com/forms/u/1/d/1AropfAFKbFztRJuKPDmthsl1rWZ2h4sIVjdYRfh5WvE/edit?ts=68f8afa3#responses</a:t>
            </a:r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95C0F80-06D0-10AB-53A0-136E6040F9E1}"/>
              </a:ext>
            </a:extLst>
          </p:cNvPr>
          <p:cNvSpPr txBox="1"/>
          <p:nvPr/>
        </p:nvSpPr>
        <p:spPr>
          <a:xfrm>
            <a:off x="1361440" y="9845040"/>
            <a:ext cx="312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2025-12-02</a:t>
            </a:r>
            <a:endParaRPr lang="zh-TW" altLang="en-US" sz="3200" b="1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19286-340E-EDB2-B264-29DB63BD7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8072032-33B4-3B17-4EF6-92953278AEF4}"/>
              </a:ext>
            </a:extLst>
          </p:cNvPr>
          <p:cNvSpPr/>
          <p:nvPr/>
        </p:nvSpPr>
        <p:spPr>
          <a:xfrm>
            <a:off x="19248208" y="407062"/>
            <a:ext cx="37321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none" strike="noStrike" kern="0" cap="none" spc="30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Arial"/>
              </a:rPr>
              <a:t>WITS Hackathon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none" strike="noStrike" kern="0" cap="none" spc="30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Arial"/>
              </a:rPr>
              <a:t>Future 2026</a:t>
            </a:r>
            <a:endParaRPr kumimoji="0" lang="zh-TW" altLang="zh-TW" sz="2800" b="1" i="0" u="none" strike="noStrike" kern="0" cap="none" spc="300" normalizeH="0" baseline="0" noProof="0" dirty="0">
              <a:ln>
                <a:noFill/>
              </a:ln>
              <a:solidFill>
                <a:srgbClr val="005E8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E7094FF-2F3E-6B5C-B4FE-E9C7CC50D3B8}"/>
              </a:ext>
            </a:extLst>
          </p:cNvPr>
          <p:cNvSpPr txBox="1"/>
          <p:nvPr/>
        </p:nvSpPr>
        <p:spPr>
          <a:xfrm>
            <a:off x="2304461" y="272447"/>
            <a:ext cx="143235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AI Transformation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Hackathon (1/2)</a:t>
            </a:r>
            <a:endParaRPr kumimoji="0" lang="zh-TW" altLang="zh-TW" sz="3200" b="1" i="0" u="none" strike="noStrike" kern="0" cap="none" spc="0" normalizeH="0" baseline="0" noProof="0" dirty="0">
              <a:ln>
                <a:noFill/>
              </a:ln>
              <a:solidFill>
                <a:srgbClr val="005E8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5B0D5B-091F-60D0-DE24-89C12930E11C}"/>
              </a:ext>
            </a:extLst>
          </p:cNvPr>
          <p:cNvSpPr txBox="1"/>
          <p:nvPr/>
        </p:nvSpPr>
        <p:spPr>
          <a:xfrm>
            <a:off x="11689767" y="1455884"/>
            <a:ext cx="11538968" cy="283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2. </a:t>
            </a:r>
            <a:r>
              <a:rPr kumimoji="0" lang="zh-TW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核心目標</a:t>
            </a:r>
          </a:p>
          <a:p>
            <a:pPr marL="457200" marR="0" lvl="2" indent="-4572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產出專案：生成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5-10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個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AI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轉型專案（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PoC+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落地計畫），預計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1-2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個進入實施。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能力矩陣：建立跨部門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AI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技術與業務應用能力。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種子團隊：培養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5-10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個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AI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種子團隊，持續推進轉型。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參與度：目標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200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人註冊（約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10-15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隊，每隊無人數限制）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E77794C-9642-C670-C10B-91B98A72842C}"/>
              </a:ext>
            </a:extLst>
          </p:cNvPr>
          <p:cNvSpPr txBox="1"/>
          <p:nvPr/>
        </p:nvSpPr>
        <p:spPr>
          <a:xfrm>
            <a:off x="11689767" y="4488695"/>
            <a:ext cx="11996164" cy="834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3. </a:t>
            </a:r>
            <a:r>
              <a:rPr kumimoji="0" lang="zh-TW" altLang="zh-TW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聚焦七大關鍵領域應用 </a:t>
            </a:r>
            <a:r>
              <a: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TW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建議但不限相關範疇及技術應用</a:t>
            </a:r>
            <a:r>
              <a: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zh-TW" sz="2000" b="1" i="0" u="sng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業務單位專業能力提升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：</a:t>
            </a: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如</a:t>
            </a:r>
            <a:r>
              <a:rPr kumimoji="0" lang="en-US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利用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LLM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與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Enterprise RAG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建構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AI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產業情報，並對負責之客戶群進行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AI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數位轉型之成熟度分析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(DT maturity model)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，掌握高科技製造業、半導體產業需求並強化客戶各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AI 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環節之人力需求，以提升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專業銷售服務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kumimoji="0" lang="zh-TW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銷售流程與客戶關懷</a:t>
            </a:r>
            <a:r>
              <a:rPr kumimoji="0" lang="zh-TW" altLang="zh-TW" sz="2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：</a:t>
            </a: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如</a:t>
            </a:r>
            <a:r>
              <a:rPr kumimoji="0" lang="en-US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應用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AI Agents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與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n8n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開發銷售輔助工具，優化金融服務產業、網路通訊服務業的商機管理與個人化溝通，強化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專業銷售服務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。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kumimoji="0" lang="en-US" altLang="zh-TW" sz="24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客戶分析與銷售強化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：</a:t>
            </a: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如</a:t>
            </a:r>
            <a:r>
              <a:rPr kumimoji="0" lang="en-US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使用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AI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技術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分析客戶資料，預測新能源產業、運輸交通產業成交機率，制定最佳銷售策略，支援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專業銷售服務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。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kumimoji="0" lang="en-US" altLang="zh-TW" sz="24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商務中心流程優化</a:t>
            </a:r>
            <a:r>
              <a:rPr kumimoji="0" lang="zh-TW" altLang="zh-TW" sz="2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：如</a:t>
            </a:r>
            <a:r>
              <a:rPr kumimoji="0" lang="en-US" altLang="zh-TW" sz="2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透過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Agentic AI Platform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、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LLM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、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N8N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、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Digital Dashboard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、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自動化合約審核、報價比對、文件管理，強化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AI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營運機制與智能化核心流程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。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kumimoji="0" lang="en-US" altLang="zh-TW" sz="24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全球人才招募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：如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基於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AI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技術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打造招聘匹配平台，涵蓋履歷篩選、面試問答生成，支援半導體產業人才需求，推動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全球專家系統人才培育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。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kumimoji="0" lang="en-US" altLang="zh-TW" sz="24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員工教育與專家養成</a:t>
            </a:r>
            <a:r>
              <a:rPr kumimoji="0" lang="zh-TW" altLang="zh-TW" sz="2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：如</a:t>
            </a:r>
            <a:r>
              <a:rPr kumimoji="0" lang="en-US" altLang="zh-TW" sz="2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利用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AI Agents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與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Enterprise RAG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設計個人化學習教練，提升高科技製造業員工數位素養，促進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全球專家系統人才培育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。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kumimoji="0" lang="en-US" altLang="zh-TW" sz="24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企業智庫中心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：</a:t>
            </a:r>
            <a:r>
              <a:rPr kumimoji="0" lang="zh-TW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如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r>
              <a:rPr kumimoji="0" lang="en-US" altLang="zh-TW" sz="2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zh-TW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建構緯創軟體智庫系統及智慧知識中樞，作為企業智庫中心，提供進駐同仁面臨技術問題、解決方案、前端技術應用、數位轉型機制之諮詢。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873C0E-0B9F-CDBF-78AC-F040C165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27" y="1768954"/>
            <a:ext cx="11228630" cy="111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0265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818C9-D9F2-15E2-D140-198678BA0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BEB6FAC-15D9-8B51-482D-D52EA585C269}"/>
              </a:ext>
            </a:extLst>
          </p:cNvPr>
          <p:cNvSpPr txBox="1"/>
          <p:nvPr/>
        </p:nvSpPr>
        <p:spPr>
          <a:xfrm>
            <a:off x="1504391" y="1930689"/>
            <a:ext cx="7561552" cy="985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4. 活動時程</a:t>
            </a:r>
            <a:endParaRPr kumimoji="0" lang="zh-TW" altLang="zh-TW" sz="3200" b="1" i="0" u="sng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342900" marR="0" lvl="5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宣傳啟動（內部信件、Teams 公告、預告影片）</a:t>
            </a:r>
          </a:p>
          <a:p>
            <a:pPr marL="342900" marR="0" lvl="5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AI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技術與案例培訓營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342900" marR="0" lvl="5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導師媒合（技術+業務雙導師制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）</a:t>
            </a:r>
          </a:p>
          <a:p>
            <a:pPr marL="342900" marR="0" lvl="5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題目與技術資源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0" marR="0" lvl="3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0" marR="0" lvl="3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黑客松正式競賽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(</a:t>
            </a:r>
            <a:r>
              <a:rPr kumimoji="0" lang="en-US" altLang="zh-TW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線上線下混合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)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/>
            </a:r>
            <a:b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</a:b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- Demo Day +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頒獎典禮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/>
            </a:r>
            <a:b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</a:b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 - D+ 1–2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月專案孵化與落地輔導</a:t>
            </a:r>
            <a:endParaRPr kumimoji="0" lang="zh-TW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5. 導師與資源支持</a:t>
            </a:r>
            <a:endParaRPr kumimoji="0" lang="zh-TW" altLang="zh-TW" sz="3200" b="1" i="0" u="sng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sng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導師類型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/>
            </a:r>
            <a:b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</a:b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•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技術導師（Agentic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AI、MCP、LLM、RAG）</a:t>
            </a:r>
            <a:b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</a:b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•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業務顧問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(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銷售、商務流程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)</a:t>
            </a:r>
            <a:b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</a:b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• HR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導師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(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招募與人才發展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）</a:t>
            </a:r>
            <a:b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</a:b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•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培訓導師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(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員工數位技能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sng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資源支持</a:t>
            </a:r>
            <a:r>
              <a:rPr kumimoji="0" lang="en-US" altLang="zh-TW" sz="28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/>
            </a:r>
            <a:b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</a:b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• Azure AI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Services、OpenAI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API、n8n、自研 API</a:t>
            </a:r>
            <a:b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</a:b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• WITS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內部匿名化資料集（CRM、HR、合約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）</a:t>
            </a:r>
            <a:b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</a:b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• MCP SDK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與知識庫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API</a:t>
            </a:r>
            <a:endParaRPr kumimoji="0" lang="zh-TW" altLang="zh-TW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961ADF5-C7BD-A8F8-7D84-35CC371D7F1D}"/>
              </a:ext>
            </a:extLst>
          </p:cNvPr>
          <p:cNvSpPr txBox="1"/>
          <p:nvPr/>
        </p:nvSpPr>
        <p:spPr>
          <a:xfrm>
            <a:off x="9300411" y="1966797"/>
            <a:ext cx="7700210" cy="9284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6. </a:t>
            </a:r>
            <a:r>
              <a:rPr kumimoji="0" lang="en-US" altLang="zh-TW" sz="3200" b="1" i="0" u="sng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評分標準</a:t>
            </a:r>
            <a:endParaRPr kumimoji="0" lang="zh-TW" altLang="zh-TW" sz="3200" b="1" i="0" u="sng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技術創新度：25%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是否有效應用核心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AI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技術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商業價值：25%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對業務成長與效率提升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可落地性：20%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技術與流程成熟度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團隊協作：15%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跨部門合作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Demo 展示力：15%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表現與演示效果</a:t>
            </a:r>
            <a:endParaRPr kumimoji="0" lang="zh-TW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7. </a:t>
            </a:r>
            <a:r>
              <a:rPr kumimoji="0" lang="en-US" altLang="zh-TW" sz="3200" b="1" i="0" u="sng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預期落地成果</a:t>
            </a:r>
            <a:r>
              <a:rPr kumimoji="0" lang="en-US" altLang="zh-TW" sz="3600" b="0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en-US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轉 FY26 </a:t>
            </a:r>
            <a:r>
              <a:rPr kumimoji="0" lang="zh-TW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內部使用</a:t>
            </a:r>
            <a:r>
              <a:rPr kumimoji="0" lang="en-US" altLang="zh-TW" sz="24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zh-TW" sz="2400" b="1" i="0" u="sng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AI CRM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助手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成交率提升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10%+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AI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合約比對引擎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降低合約錯誤與風險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AI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招聘助手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招聘效率提升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30%+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AI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學習教練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提升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AI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應用能力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WITS MCP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知識庫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—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減少資訊搜尋時間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50%+</a:t>
            </a:r>
            <a:endParaRPr kumimoji="0" lang="zh-TW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8. </a:t>
            </a:r>
            <a:r>
              <a:rPr kumimoji="0" lang="en-US" altLang="zh-TW" sz="3200" b="1" i="0" u="sng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獎勵機制</a:t>
            </a:r>
            <a:endParaRPr kumimoji="0" lang="zh-TW" altLang="zh-TW" sz="3200" b="1" i="0" u="sng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冠軍：獎金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+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公司資源落地專案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亞軍：獎金或實物獎品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創新特別獎：鼓勵高創意方案</a:t>
            </a:r>
            <a:endParaRPr kumimoji="0" lang="zh-TW" altLang="zh-TW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970F33-64B1-1AFC-8BA4-EAEEF6BBAC00}"/>
              </a:ext>
            </a:extLst>
          </p:cNvPr>
          <p:cNvSpPr txBox="1"/>
          <p:nvPr/>
        </p:nvSpPr>
        <p:spPr>
          <a:xfrm>
            <a:off x="2176728" y="537306"/>
            <a:ext cx="89592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AI Transformation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Hackathon (2/2)</a:t>
            </a:r>
            <a:endParaRPr kumimoji="0" lang="zh-TW" altLang="zh-TW" sz="3200" b="1" i="0" u="none" strike="noStrike" kern="0" cap="none" spc="0" normalizeH="0" baseline="0" noProof="0" dirty="0">
              <a:ln>
                <a:noFill/>
              </a:ln>
              <a:solidFill>
                <a:srgbClr val="005E8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42F7B7-2C1F-798C-057F-A51ACF65384F}"/>
              </a:ext>
            </a:extLst>
          </p:cNvPr>
          <p:cNvSpPr/>
          <p:nvPr/>
        </p:nvSpPr>
        <p:spPr>
          <a:xfrm>
            <a:off x="19248208" y="407062"/>
            <a:ext cx="37321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none" strike="noStrike" kern="0" cap="none" spc="30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Arial"/>
              </a:rPr>
              <a:t>WITS Hackathon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none" strike="noStrike" kern="0" cap="none" spc="30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Arial"/>
              </a:rPr>
              <a:t>Future 2026</a:t>
            </a:r>
            <a:endParaRPr kumimoji="0" lang="zh-TW" altLang="zh-TW" sz="2800" b="1" i="0" u="none" strike="noStrike" kern="0" cap="none" spc="300" normalizeH="0" baseline="0" noProof="0" dirty="0">
              <a:ln>
                <a:noFill/>
              </a:ln>
              <a:solidFill>
                <a:srgbClr val="005E8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38736EF-99FB-F105-190A-25232D207A23}"/>
              </a:ext>
            </a:extLst>
          </p:cNvPr>
          <p:cNvSpPr txBox="1"/>
          <p:nvPr/>
        </p:nvSpPr>
        <p:spPr>
          <a:xfrm>
            <a:off x="17000621" y="2061820"/>
            <a:ext cx="6882479" cy="496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sng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9. </a:t>
            </a:r>
            <a:r>
              <a:rPr kumimoji="0" lang="en-US" altLang="zh-TW" sz="3200" b="1" i="0" u="sng" strike="noStrike" kern="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特色亮點</a:t>
            </a:r>
            <a:endParaRPr kumimoji="0" lang="zh-TW" altLang="zh-TW" sz="3200" b="1" i="0" u="sng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比賽即轉型：成果直接納入 FY26 AI </a:t>
            </a:r>
            <a:r>
              <a:rPr kumimoji="0" lang="en-US" altLang="zh-TW" sz="28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轉型</a:t>
            </a:r>
            <a:r>
              <a:rPr kumimoji="0" lang="en-US" altLang="zh-TW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Roadmap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跨部門融合：業務、技術、HR、商務共同參與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技術全覆蓋：Agentic</a:t>
            </a:r>
            <a:r>
              <a:rPr kumimoji="0" lang="en-US" altLang="zh-TW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AI、MCP、AI </a:t>
            </a:r>
            <a:r>
              <a:rPr kumimoji="0" lang="en-US" altLang="zh-TW" sz="28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Agents、LLM</a:t>
            </a:r>
            <a:r>
              <a:rPr kumimoji="0" lang="en-US" altLang="zh-TW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 </a:t>
            </a:r>
            <a:r>
              <a:rPr kumimoji="0" lang="en-US" altLang="zh-TW" sz="28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全面應用</a:t>
            </a:r>
            <a:endParaRPr kumimoji="0" lang="en-US" altLang="zh-TW" sz="2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  <a:sym typeface="Arial"/>
              </a:rPr>
              <a:t>三大生態系協同：國際人才、科技夥伴、產業客戶共創</a:t>
            </a:r>
            <a:endParaRPr kumimoji="0" lang="zh-TW" altLang="zh-TW" sz="2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29968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667B2F08-82EF-A04A-82A3-7B6CAD7C9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2" y="2232290"/>
            <a:ext cx="11118873" cy="876900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198E17C-73AD-1C6F-7E9D-8F2D8F4877B3}"/>
              </a:ext>
            </a:extLst>
          </p:cNvPr>
          <p:cNvSpPr/>
          <p:nvPr/>
        </p:nvSpPr>
        <p:spPr>
          <a:xfrm>
            <a:off x="2162725" y="89621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當天活動規劃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srgbClr val="005E8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850EEC-4112-3CC7-4FB8-4CA4C30343F3}"/>
              </a:ext>
            </a:extLst>
          </p:cNvPr>
          <p:cNvSpPr txBox="1"/>
          <p:nvPr/>
        </p:nvSpPr>
        <p:spPr>
          <a:xfrm>
            <a:off x="2162725" y="309031"/>
            <a:ext cx="14323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AI Transformation Hackathon</a:t>
            </a:r>
            <a:endParaRPr kumimoji="0" lang="zh-TW" altLang="zh-TW" sz="3200" b="1" i="0" u="none" strike="noStrike" kern="0" cap="none" spc="0" normalizeH="0" baseline="0" noProof="0" dirty="0">
              <a:ln>
                <a:noFill/>
              </a:ln>
              <a:solidFill>
                <a:srgbClr val="005E8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55B0F93-8979-FDDF-3D3B-7076B489D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996" y="2429831"/>
            <a:ext cx="12693417" cy="10597806"/>
          </a:xfrm>
          <a:prstGeom prst="rect">
            <a:avLst/>
          </a:prstGeom>
        </p:spPr>
      </p:pic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F1F22839-A6AB-F7DA-37E1-2D18714BA0E9}"/>
              </a:ext>
            </a:extLst>
          </p:cNvPr>
          <p:cNvGraphicFramePr>
            <a:graphicFrameLocks noGrp="1" noChangeAspect="1"/>
          </p:cNvGraphicFramePr>
          <p:nvPr>
            <p:ph sz="quarter" idx="32"/>
            <p:extLst>
              <p:ext uri="{D42A27DB-BD31-4B8C-83A1-F6EECF244321}">
                <p14:modId xmlns:p14="http://schemas.microsoft.com/office/powerpoint/2010/main" val="237193429"/>
              </p:ext>
            </p:extLst>
          </p:nvPr>
        </p:nvGraphicFramePr>
        <p:xfrm>
          <a:off x="2717800" y="11253788"/>
          <a:ext cx="2155825" cy="17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showAsIcon="1" r:id="rId6" imgW="914565" imgH="752324" progId="Word.Document.12">
                  <p:embed/>
                </p:oleObj>
              </mc:Choice>
              <mc:Fallback>
                <p:oleObj name="Document" showAsIcon="1" r:id="rId6" imgW="914565" imgH="752324" progId="Word.Document.12">
                  <p:embed/>
                  <p:pic>
                    <p:nvPicPr>
                      <p:cNvPr id="5" name="內容版面配置區 4">
                        <a:extLst>
                          <a:ext uri="{FF2B5EF4-FFF2-40B4-BE49-F238E27FC236}">
                            <a16:creationId xmlns:a16="http://schemas.microsoft.com/office/drawing/2014/main" id="{F1F22839-A6AB-F7DA-37E1-2D18714BA0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7800" y="11253788"/>
                        <a:ext cx="2155825" cy="177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CD50BF45-C838-4E1C-DCE2-943EC7084E94}"/>
              </a:ext>
            </a:extLst>
          </p:cNvPr>
          <p:cNvSpPr/>
          <p:nvPr/>
        </p:nvSpPr>
        <p:spPr>
          <a:xfrm>
            <a:off x="19281661" y="412160"/>
            <a:ext cx="37321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none" strike="noStrike" kern="0" cap="none" spc="30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Arial"/>
              </a:rPr>
              <a:t>WITS Hackathon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none" strike="noStrike" kern="0" cap="none" spc="300" normalizeH="0" baseline="0" noProof="0" dirty="0">
                <a:ln>
                  <a:noFill/>
                </a:ln>
                <a:solidFill>
                  <a:srgbClr val="005E8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Arial"/>
              </a:rPr>
              <a:t>Future 2026</a:t>
            </a:r>
            <a:endParaRPr kumimoji="0" lang="zh-TW" altLang="zh-TW" sz="2800" b="1" i="0" u="none" strike="noStrike" kern="0" cap="none" spc="300" normalizeH="0" baseline="0" noProof="0" dirty="0">
              <a:ln>
                <a:noFill/>
              </a:ln>
              <a:solidFill>
                <a:srgbClr val="005E8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Arial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FB0182-4562-25C0-E9FC-360C79AA63AD}"/>
              </a:ext>
            </a:extLst>
          </p:cNvPr>
          <p:cNvSpPr/>
          <p:nvPr/>
        </p:nvSpPr>
        <p:spPr>
          <a:xfrm>
            <a:off x="6006334" y="896215"/>
            <a:ext cx="56973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0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預期落地成果</a:t>
            </a:r>
            <a:r>
              <a:rPr kumimoji="0" lang="en-US" altLang="zh-TW" sz="40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+</a:t>
            </a:r>
            <a:r>
              <a:rPr kumimoji="0" lang="zh-TW" altLang="en-US" sz="4000" b="1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後續跟進</a:t>
            </a:r>
            <a:endParaRPr kumimoji="0" lang="zh-TW" altLang="en-US" sz="11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4887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投影片編號版面配置區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590214"/>
              </p:ext>
            </p:extLst>
          </p:nvPr>
        </p:nvGraphicFramePr>
        <p:xfrm>
          <a:off x="1284513" y="2305004"/>
          <a:ext cx="22440902" cy="9092338"/>
        </p:xfrm>
        <a:graphic>
          <a:graphicData uri="http://schemas.openxmlformats.org/drawingml/2006/table">
            <a:tbl>
              <a:tblPr/>
              <a:tblGrid>
                <a:gridCol w="4283530">
                  <a:extLst>
                    <a:ext uri="{9D8B030D-6E8A-4147-A177-3AD203B41FA5}">
                      <a16:colId xmlns:a16="http://schemas.microsoft.com/office/drawing/2014/main" val="1391236088"/>
                    </a:ext>
                  </a:extLst>
                </a:gridCol>
                <a:gridCol w="3037114">
                  <a:extLst>
                    <a:ext uri="{9D8B030D-6E8A-4147-A177-3AD203B41FA5}">
                      <a16:colId xmlns:a16="http://schemas.microsoft.com/office/drawing/2014/main" val="216887703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3858030491"/>
                    </a:ext>
                  </a:extLst>
                </a:gridCol>
                <a:gridCol w="7004958">
                  <a:extLst>
                    <a:ext uri="{9D8B030D-6E8A-4147-A177-3AD203B41FA5}">
                      <a16:colId xmlns:a16="http://schemas.microsoft.com/office/drawing/2014/main" val="91405803"/>
                    </a:ext>
                  </a:extLst>
                </a:gridCol>
              </a:tblGrid>
              <a:tr h="84683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評分項目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權重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評分說明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參考指標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96177"/>
                  </a:ext>
                </a:extLst>
              </a:tr>
              <a:tr h="298620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參賽作品完整度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40%</a:t>
                      </a:r>
                      <a:endParaRPr lang="zh-TW" altLang="en-US" sz="3200" b="1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評估作品是否符合主題要求、功能是否完善以及是否具備基本的安全與保密設計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indent="-45720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Tx/>
                        <a:buChar char="-"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功能是否完整、邏輯清晰</a:t>
                      </a:r>
                      <a:endParaRPr lang="en-US" altLang="zh-TW" sz="32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Tx/>
                        <a:buChar char="-"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是否有測試</a:t>
                      </a: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/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數據驗證證明可行性</a:t>
                      </a:r>
                      <a:endParaRPr lang="en-US" altLang="zh-TW" sz="32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L="0" marR="0" indent="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- 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系統是否避免資訊外流（帳號權限、資料保護）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41010"/>
                  </a:ext>
                </a:extLst>
              </a:tr>
              <a:tr h="298620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技術創新度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30%</a:t>
                      </a:r>
                      <a:endParaRPr lang="zh-TW" altLang="en-US" sz="3200" b="1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評估作品在技術應用上的新穎性與挑戰性，特別是對</a:t>
                      </a: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Agentic AI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</a:t>
                      </a: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MCP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</a:t>
                      </a: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LLM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等新興技術的有效使用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indent="-45720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Tx/>
                        <a:buChar char="-"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是否結合最新</a:t>
                      </a: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AI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技術或工具</a:t>
                      </a:r>
                      <a:endParaRPr lang="en-US" altLang="zh-TW" sz="32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L="0" marR="0" indent="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- 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技術突破程度與複雜度</a:t>
                      </a:r>
                      <a:endParaRPr lang="en-US" altLang="zh-TW" sz="32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L="0" marR="0" indent="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- 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與現有解決方案相比的差異化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782538"/>
                  </a:ext>
                </a:extLst>
              </a:tr>
              <a:tr h="227308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可落地性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3200" b="1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30%</a:t>
                      </a:r>
                      <a:endParaRPr lang="zh-TW" altLang="en-US" sz="3200" b="1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評估作品未來在實際業務或產品中落地的可能性，包括技術成熟度與實作可行性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indent="-45720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Tx/>
                        <a:buChar char="-"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技術穩定度與擴展性</a:t>
                      </a:r>
                      <a:endParaRPr lang="en-US" altLang="zh-TW" sz="32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L="457200" marR="0" indent="-45720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Tx/>
                        <a:buChar char="-"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與公司現有資源</a:t>
                      </a: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/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流程整合的難易度</a:t>
                      </a:r>
                      <a:endParaRPr lang="en-US" altLang="zh-TW" sz="32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  <a:p>
                      <a:pPr marL="0" marR="0" indent="0" algn="l" rtl="0">
                        <a:lnSpc>
                          <a:spcPts val="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en-US" altLang="zh-TW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- </a:t>
                      </a: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成本與維護需求合理性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522062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575819" y="61847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005E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評分規則</a:t>
            </a:r>
          </a:p>
        </p:txBody>
      </p:sp>
    </p:spTree>
    <p:extLst>
      <p:ext uri="{BB962C8B-B14F-4D97-AF65-F5344CB8AC3E}">
        <p14:creationId xmlns:p14="http://schemas.microsoft.com/office/powerpoint/2010/main" val="252793520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WITS公板母片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ITS公板母片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12591</TotalTime>
  <Words>807</Words>
  <Application>Microsoft Office PowerPoint</Application>
  <PresentationFormat>自訂</PresentationFormat>
  <Paragraphs>93</Paragraphs>
  <Slides>6</Slides>
  <Notes>5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7" baseType="lpstr">
      <vt:lpstr>Cordia New</vt:lpstr>
      <vt:lpstr>Microsoft YaHei</vt:lpstr>
      <vt:lpstr>Microsoft JhengHei</vt:lpstr>
      <vt:lpstr>Microsoft JhengHei</vt:lpstr>
      <vt:lpstr>Arial</vt:lpstr>
      <vt:lpstr>Arial Black</vt:lpstr>
      <vt:lpstr>Calibri</vt:lpstr>
      <vt:lpstr>Wingdings</vt:lpstr>
      <vt:lpstr>WITS公板母片</vt:lpstr>
      <vt:lpstr>1_WITS公板母片</vt:lpstr>
      <vt:lpstr>Document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grace Li</dc:creator>
  <cp:lastModifiedBy>wits</cp:lastModifiedBy>
  <cp:revision>489</cp:revision>
  <dcterms:created xsi:type="dcterms:W3CDTF">2024-01-26T08:34:28Z</dcterms:created>
  <dcterms:modified xsi:type="dcterms:W3CDTF">2025-12-17T09:25:25Z</dcterms:modified>
</cp:coreProperties>
</file>